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7" r:id="rId4"/>
    <p:sldId id="274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695D-654B-4D7C-96AC-195A7613CCBC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228A-243B-4534-A8B4-7B33B38598D8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695D-654B-4D7C-96AC-195A7613CCBC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228A-243B-4534-A8B4-7B33B38598D8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695D-654B-4D7C-96AC-195A7613CCBC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228A-243B-4534-A8B4-7B33B38598D8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8EA9695D-654B-4D7C-96AC-195A7613CCBC}" type="datetimeFigureOut">
              <a:rPr lang="en-IN" smtClean="0"/>
            </a:fld>
            <a:endParaRPr lang="en-IN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C0C228A-243B-4534-A8B4-7B33B38598D8}" type="slidenum">
              <a:rPr lang="en-IN" smtClean="0"/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EA9695D-654B-4D7C-96AC-195A7613CCBC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C0C228A-243B-4534-A8B4-7B33B38598D8}" type="slidenum">
              <a:rPr lang="en-IN" smtClean="0"/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EA9695D-654B-4D7C-96AC-195A7613CCBC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C0C228A-243B-4534-A8B4-7B33B38598D8}" type="slidenum">
              <a:rPr lang="en-IN" smtClean="0"/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EA9695D-654B-4D7C-96AC-195A7613CCBC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C0C228A-243B-4534-A8B4-7B33B38598D8}" type="slidenum">
              <a:rPr lang="en-IN" smtClean="0"/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EA9695D-654B-4D7C-96AC-195A7613CCBC}" type="datetimeFigureOut">
              <a:rPr lang="en-IN" smtClean="0"/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C0C228A-243B-4534-A8B4-7B33B38598D8}" type="slidenum">
              <a:rPr lang="en-IN" smtClean="0"/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EA9695D-654B-4D7C-96AC-195A7613CCBC}" type="datetimeFigureOut">
              <a:rPr lang="en-IN" smtClean="0"/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C0C228A-243B-4534-A8B4-7B33B38598D8}" type="slidenum">
              <a:rPr lang="en-IN" smtClean="0"/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EA9695D-654B-4D7C-96AC-195A7613CCBC}" type="datetimeFigureOut">
              <a:rPr lang="en-IN" smtClean="0"/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C0C228A-243B-4534-A8B4-7B33B38598D8}" type="slidenum">
              <a:rPr lang="en-IN" smtClean="0"/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EA9695D-654B-4D7C-96AC-195A7613CCBC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C0C228A-243B-4534-A8B4-7B33B38598D8}" type="slidenum">
              <a:rPr lang="en-IN" smtClean="0"/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695D-654B-4D7C-96AC-195A7613CCBC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228A-243B-4534-A8B4-7B33B38598D8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EA9695D-654B-4D7C-96AC-195A7613CCBC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C0C228A-243B-4534-A8B4-7B33B38598D8}" type="slidenum">
              <a:rPr lang="en-IN" smtClean="0"/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EA9695D-654B-4D7C-96AC-195A7613CCBC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C0C228A-243B-4534-A8B4-7B33B38598D8}" type="slidenum">
              <a:rPr lang="en-IN" smtClean="0"/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EA9695D-654B-4D7C-96AC-195A7613CCBC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C0C228A-243B-4534-A8B4-7B33B38598D8}" type="slidenum">
              <a:rPr lang="en-IN" smtClean="0"/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695D-654B-4D7C-96AC-195A7613CCBC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228A-243B-4534-A8B4-7B33B38598D8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695D-654B-4D7C-96AC-195A7613CCBC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228A-243B-4534-A8B4-7B33B38598D8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695D-654B-4D7C-96AC-195A7613CCBC}" type="datetimeFigureOut">
              <a:rPr lang="en-IN" smtClean="0"/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228A-243B-4534-A8B4-7B33B38598D8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695D-654B-4D7C-96AC-195A7613CCBC}" type="datetimeFigureOut">
              <a:rPr lang="en-IN" smtClean="0"/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228A-243B-4534-A8B4-7B33B38598D8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695D-654B-4D7C-96AC-195A7613CCBC}" type="datetimeFigureOut">
              <a:rPr lang="en-IN" smtClean="0"/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228A-243B-4534-A8B4-7B33B38598D8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695D-654B-4D7C-96AC-195A7613CCBC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228A-243B-4534-A8B4-7B33B38598D8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695D-654B-4D7C-96AC-195A7613CCBC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228A-243B-4534-A8B4-7B33B38598D8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9695D-654B-4D7C-96AC-195A7613CCBC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C228A-243B-4534-A8B4-7B33B38598D8}" type="slidenum">
              <a:rPr lang="en-IN" smtClean="0"/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8EA9695D-654B-4D7C-96AC-195A7613CCBC}" type="datetimeFigureOut">
              <a:rPr lang="en-IN" smtClean="0"/>
            </a:fld>
            <a:endParaRPr lang="en-I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IN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FC0C228A-243B-4534-A8B4-7B33B38598D8}" type="slidenum">
              <a:rPr lang="en-IN" smtClean="0"/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515235" y="2272030"/>
            <a:ext cx="7161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IN" altLang="en-US" sz="3600">
                <a:latin typeface="Times New Roman" panose="02020603050405020304" charset="0"/>
                <a:cs typeface="Times New Roman" panose="02020603050405020304" charset="0"/>
              </a:rPr>
              <a:t>E Commerce - An Introduction </a:t>
            </a:r>
            <a:endParaRPr lang="en-IN" alt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515235" y="2738755"/>
            <a:ext cx="71615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IN" altLang="en-US" sz="3600">
                <a:latin typeface="Times New Roman" panose="02020603050405020304" charset="0"/>
                <a:cs typeface="Times New Roman" panose="02020603050405020304" charset="0"/>
              </a:rPr>
              <a:t>by</a:t>
            </a:r>
            <a:endParaRPr lang="en-IN" altLang="en-US" sz="36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IN" altLang="en-US" sz="3600">
                <a:latin typeface="Times New Roman" panose="02020603050405020304" charset="0"/>
                <a:cs typeface="Times New Roman" panose="02020603050405020304" charset="0"/>
              </a:rPr>
              <a:t>Monalisa Bhowmick</a:t>
            </a:r>
            <a:endParaRPr lang="en-IN" alt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244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WPS Presentation</Application>
  <PresentationFormat>Widescreen</PresentationFormat>
  <Paragraphs>5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Times New Roman</vt:lpstr>
      <vt:lpstr>1_Office Theme</vt:lpstr>
      <vt:lpstr>Green Color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Monalisha Bhowmick</dc:creator>
  <cp:lastModifiedBy>Gourab Das</cp:lastModifiedBy>
  <cp:revision>3</cp:revision>
  <dcterms:created xsi:type="dcterms:W3CDTF">2024-12-05T04:22:00Z</dcterms:created>
  <dcterms:modified xsi:type="dcterms:W3CDTF">2024-12-06T07:25:15Z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C4A86052CB184FDFB29B0C43246F89F2_12</vt:lpwstr>
  </property>
  <property fmtid="{D5CDD505-2E9C-101B-9397-08002B2CF9AE}" pid="3" name="KSOProductBuildVer">
    <vt:lpwstr>1033-12.2.0.18911</vt:lpwstr>
  </property>
</Properties>
</file>