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4480-6C5B-4897-B4B1-603502930CD5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2267-895D-43CF-99BC-E0400FE3C9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4480-6C5B-4897-B4B1-603502930CD5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2267-895D-43CF-99BC-E0400FE3C9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4480-6C5B-4897-B4B1-603502930CD5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2267-895D-43CF-99BC-E0400FE3C9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4480-6C5B-4897-B4B1-603502930CD5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2267-895D-43CF-99BC-E0400FE3C9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4480-6C5B-4897-B4B1-603502930CD5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2267-895D-43CF-99BC-E0400FE3C9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4480-6C5B-4897-B4B1-603502930CD5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2267-895D-43CF-99BC-E0400FE3C9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4480-6C5B-4897-B4B1-603502930CD5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2267-895D-43CF-99BC-E0400FE3C9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4480-6C5B-4897-B4B1-603502930CD5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2267-895D-43CF-99BC-E0400FE3C9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4480-6C5B-4897-B4B1-603502930CD5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2267-895D-43CF-99BC-E0400FE3C9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4480-6C5B-4897-B4B1-603502930CD5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2267-895D-43CF-99BC-E0400FE3C9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74480-6C5B-4897-B4B1-603502930CD5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02267-895D-43CF-99BC-E0400FE3C9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74480-6C5B-4897-B4B1-603502930CD5}" type="datetimeFigureOut">
              <a:rPr lang="en-US" smtClean="0"/>
              <a:t>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02267-895D-43CF-99BC-E0400FE3C9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533401"/>
            <a:ext cx="8686800" cy="306705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Entrepreneurship Development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Unit-4</a:t>
            </a:r>
          </a:p>
          <a:p>
            <a:r>
              <a:rPr lang="en-US" sz="4400" b="1" dirty="0" smtClean="0">
                <a:solidFill>
                  <a:srgbClr val="C00000"/>
                </a:solidFill>
              </a:rPr>
              <a:t>Resource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>
                <a:solidFill>
                  <a:srgbClr val="C00000"/>
                </a:solidFill>
              </a:rPr>
              <a:t>M</a:t>
            </a:r>
            <a:r>
              <a:rPr lang="en-US" sz="4400" b="1" dirty="0" smtClean="0">
                <a:solidFill>
                  <a:srgbClr val="C00000"/>
                </a:solidFill>
              </a:rPr>
              <a:t>obilization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Meaning of Resource </a:t>
            </a:r>
            <a:r>
              <a:rPr lang="en-US" b="1" dirty="0" err="1" smtClean="0">
                <a:solidFill>
                  <a:srgbClr val="002060"/>
                </a:solidFill>
              </a:rPr>
              <a:t>Mobilisation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Resource mobilization is the process of securing and maximizing resources to help an organization advance its mission. In entrepreneurship, this can involve identifying, acquiring, and recombining a variety of resources to exploit opportunities. Some elements of resource mobilization include organizational management and development, communicating and prospecting and relationship building.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Types of Resource Mobilization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/>
          <a:lstStyle/>
          <a:p>
            <a:r>
              <a:rPr lang="en-US" dirty="0" smtClean="0"/>
              <a:t>1. Financial Resources</a:t>
            </a:r>
          </a:p>
          <a:p>
            <a:r>
              <a:rPr lang="en-US" dirty="0" smtClean="0"/>
              <a:t>2. Intellectual Resources</a:t>
            </a:r>
          </a:p>
          <a:p>
            <a:r>
              <a:rPr lang="en-US" dirty="0" smtClean="0"/>
              <a:t>3. Human Resources</a:t>
            </a:r>
          </a:p>
          <a:p>
            <a:r>
              <a:rPr lang="en-US" dirty="0" smtClean="0"/>
              <a:t>4. </a:t>
            </a:r>
            <a:r>
              <a:rPr lang="en-US" dirty="0"/>
              <a:t>P</a:t>
            </a:r>
            <a:r>
              <a:rPr lang="en-US" dirty="0" smtClean="0"/>
              <a:t>hysical Resources</a:t>
            </a:r>
          </a:p>
          <a:p>
            <a:r>
              <a:rPr lang="en-US" dirty="0" smtClean="0"/>
              <a:t>5. Educational Resources</a:t>
            </a:r>
          </a:p>
          <a:p>
            <a:r>
              <a:rPr lang="en-US" dirty="0" smtClean="0"/>
              <a:t>6. Emotional Resources</a:t>
            </a:r>
          </a:p>
          <a:p>
            <a:r>
              <a:rPr lang="en-US" dirty="0" smtClean="0"/>
              <a:t>7.Moral Resources</a:t>
            </a:r>
          </a:p>
          <a:p>
            <a:r>
              <a:rPr lang="en-US" dirty="0" smtClean="0"/>
              <a:t>8. Cultural Knowledge Resources</a:t>
            </a:r>
          </a:p>
          <a:p>
            <a:r>
              <a:rPr lang="en-US" dirty="0" smtClean="0"/>
              <a:t>9. Relational Resources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Sources for collecting venture capita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5943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1. </a:t>
            </a:r>
            <a:r>
              <a:rPr lang="en-US" b="1" u="sng" dirty="0" smtClean="0"/>
              <a:t>Love money: </a:t>
            </a:r>
            <a:r>
              <a:rPr lang="en-US" dirty="0" smtClean="0"/>
              <a:t>Collection of money from friends and relatives</a:t>
            </a:r>
          </a:p>
          <a:p>
            <a:endParaRPr lang="en-US" dirty="0" smtClean="0"/>
          </a:p>
          <a:p>
            <a:r>
              <a:rPr lang="en-US" b="1" u="sng" dirty="0" smtClean="0"/>
              <a:t>2. Venture Capital: </a:t>
            </a:r>
            <a:r>
              <a:rPr lang="en-US" dirty="0" smtClean="0"/>
              <a:t>Collection of money from bank and other financial investors</a:t>
            </a:r>
          </a:p>
          <a:p>
            <a:endParaRPr lang="en-US" dirty="0" smtClean="0"/>
          </a:p>
          <a:p>
            <a:r>
              <a:rPr lang="en-US" b="1" u="sng" dirty="0" smtClean="0"/>
              <a:t>3. Angel Investors: </a:t>
            </a:r>
            <a:r>
              <a:rPr lang="en-US" dirty="0" smtClean="0"/>
              <a:t>Taken money from experienced as well as wealthy persons</a:t>
            </a:r>
          </a:p>
          <a:p>
            <a:endParaRPr lang="en-US" dirty="0" smtClean="0"/>
          </a:p>
          <a:p>
            <a:pPr algn="just"/>
            <a:r>
              <a:rPr lang="en-US" b="1" u="sng" dirty="0" smtClean="0"/>
              <a:t>4. Business Incubators: </a:t>
            </a:r>
            <a:r>
              <a:rPr lang="en-US" dirty="0" smtClean="0"/>
              <a:t>Those established businessmen who help others to purchase and all these.</a:t>
            </a:r>
          </a:p>
          <a:p>
            <a:endParaRPr lang="en-US" dirty="0" smtClean="0"/>
          </a:p>
          <a:p>
            <a:r>
              <a:rPr lang="en-US" b="1" u="sng" dirty="0" smtClean="0"/>
              <a:t>5. Grants &amp; Subsidy: </a:t>
            </a:r>
            <a:r>
              <a:rPr lang="en-US" dirty="0" smtClean="0"/>
              <a:t>Money received from Government as grant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Importance of Resource Mobilizations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91600" cy="5791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Resource mobilization is important for organizations and communities because it helps them:</a:t>
            </a:r>
          </a:p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1.Sustain Operations: </a:t>
            </a:r>
            <a:r>
              <a:rPr lang="en-US" dirty="0" smtClean="0"/>
              <a:t>Resource mobilization helps organizations continue to provide services to clients and remain sustainable.</a:t>
            </a:r>
          </a:p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2. Build capacity: </a:t>
            </a:r>
            <a:r>
              <a:rPr lang="en-US" dirty="0" smtClean="0"/>
              <a:t>Resource mobilization helps organizations and communities build their capacity to plan, implement, and sustain initiatives.</a:t>
            </a:r>
          </a:p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3. Engage Stakeholders</a:t>
            </a:r>
            <a:r>
              <a:rPr lang="en-US" dirty="0" smtClean="0"/>
              <a:t>: Resource mobilization involves engaging with stakeholders, such as donors, volunteers, and the community, to foster a sense of ownership and partnership.</a:t>
            </a:r>
          </a:p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4. Maximize Impact: </a:t>
            </a:r>
            <a:r>
              <a:rPr lang="en-US" dirty="0" smtClean="0"/>
              <a:t>Resource mobilization allows for the optimal use of resources, maximizing the impact of projects and initiatives.</a:t>
            </a:r>
          </a:p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5. Diversify their funding sources</a:t>
            </a:r>
          </a:p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6. Build or expand partnerships and relationships</a:t>
            </a:r>
          </a:p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7. Increase communications</a:t>
            </a:r>
          </a:p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8. Properly monitor and evaluate their resource mobilization service</a:t>
            </a:r>
            <a:endParaRPr lang="en-US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Features of Resource Mobilization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867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 smtClean="0"/>
              <a:t>1. Financial Sustainability: </a:t>
            </a:r>
            <a:r>
              <a:rPr lang="en-US" dirty="0" smtClean="0"/>
              <a:t>Resource mobilization ensures that an organization or project has adequate funding for research , development, production and marketing.</a:t>
            </a:r>
          </a:p>
          <a:p>
            <a:pPr algn="just"/>
            <a:r>
              <a:rPr lang="en-US" b="1" dirty="0" smtClean="0"/>
              <a:t>2. Monitoring &amp; Evaluation: </a:t>
            </a:r>
            <a:r>
              <a:rPr lang="en-US" dirty="0" smtClean="0"/>
              <a:t>Resource mobilization includes monitoring and evaluation , selecting vehicles and ensuring readiness.</a:t>
            </a:r>
          </a:p>
          <a:p>
            <a:pPr algn="just"/>
            <a:r>
              <a:rPr lang="en-US" b="1" dirty="0" smtClean="0"/>
              <a:t>3. Cultural Resources: </a:t>
            </a:r>
            <a:r>
              <a:rPr lang="en-US" dirty="0" smtClean="0"/>
              <a:t>Resource mobilization considers culture as a resource, including collective action know-how and activist experience.</a:t>
            </a:r>
          </a:p>
          <a:p>
            <a:pPr algn="just"/>
            <a:r>
              <a:rPr lang="en-US" b="1" dirty="0" smtClean="0"/>
              <a:t>4. Moral Resources: </a:t>
            </a:r>
            <a:r>
              <a:rPr lang="en-US" dirty="0" smtClean="0"/>
              <a:t>Resource mobilization theory considers moral resources as one of the resources that organizations seek to obtain</a:t>
            </a:r>
          </a:p>
          <a:p>
            <a:pPr algn="just"/>
            <a:r>
              <a:rPr lang="en-US" b="1" dirty="0" smtClean="0"/>
              <a:t>5. Optimum Utilization:  </a:t>
            </a:r>
            <a:r>
              <a:rPr lang="en-US" dirty="0" smtClean="0"/>
              <a:t>Resource mobilization advocates for having the right type of resource at the right time, price, and making the right use of acquired resources.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Other Features of Resource Mobilization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/>
          <a:lstStyle/>
          <a:p>
            <a:r>
              <a:rPr lang="en-US" dirty="0" smtClean="0"/>
              <a:t>1. Ensure continual service provision</a:t>
            </a:r>
          </a:p>
          <a:p>
            <a:r>
              <a:rPr lang="en-US" dirty="0" smtClean="0"/>
              <a:t>2. Facilities scaling up of ventures</a:t>
            </a:r>
          </a:p>
          <a:p>
            <a:r>
              <a:rPr lang="en-US" dirty="0" smtClean="0"/>
              <a:t>3. Improved outputs</a:t>
            </a:r>
          </a:p>
          <a:p>
            <a:r>
              <a:rPr lang="en-US" dirty="0" smtClean="0"/>
              <a:t>4. Offers competitive advantage</a:t>
            </a:r>
          </a:p>
          <a:p>
            <a:r>
              <a:rPr lang="en-US" dirty="0" smtClean="0"/>
              <a:t>5. Builds sustainability</a:t>
            </a:r>
          </a:p>
          <a:p>
            <a:r>
              <a:rPr lang="en-US" dirty="0" smtClean="0"/>
              <a:t>6. Helps formulate independent budgets</a:t>
            </a:r>
          </a:p>
          <a:p>
            <a:r>
              <a:rPr lang="en-US" dirty="0" smtClean="0"/>
              <a:t>7. Forward looking</a:t>
            </a:r>
          </a:p>
          <a:p>
            <a:r>
              <a:rPr lang="en-US" dirty="0" smtClean="0"/>
              <a:t>8. Lower Financial Risk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486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Entrepreneurship Development</vt:lpstr>
      <vt:lpstr>Meaning of Resource Mobilisation</vt:lpstr>
      <vt:lpstr>Types of Resource Mobilization</vt:lpstr>
      <vt:lpstr>Sources for collecting venture capital</vt:lpstr>
      <vt:lpstr>Importance of Resource Mobilizations</vt:lpstr>
      <vt:lpstr>Features of Resource Mobilization</vt:lpstr>
      <vt:lpstr>Other Features of Resource Mobilization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Development</dc:title>
  <dc:creator>a</dc:creator>
  <cp:lastModifiedBy>a</cp:lastModifiedBy>
  <cp:revision>6</cp:revision>
  <dcterms:created xsi:type="dcterms:W3CDTF">2011-12-31T18:31:02Z</dcterms:created>
  <dcterms:modified xsi:type="dcterms:W3CDTF">2011-12-31T19:11:35Z</dcterms:modified>
</cp:coreProperties>
</file>