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DA8A5-42F7-4295-BC04-1DF93A135E9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2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EEE6CA-EDCC-40ED-95B6-4524D3C915C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3DA8A5-42F7-4295-BC04-1DF93A135E91}" type="slidenum">
              <a:rPr lang="en-IN" smtClean="0"/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26603"/>
            <a:ext cx="10058400" cy="1450757"/>
          </a:xfrm>
        </p:spPr>
        <p:txBody>
          <a:bodyPr>
            <a:normAutofit fontScale="90000"/>
          </a:bodyPr>
          <a:p>
            <a:pPr algn="ctr"/>
            <a:r>
              <a:rPr lang="en-IN" altLang="en-US">
                <a:latin typeface="Times New Roman" panose="02020603050405020304" charset="0"/>
                <a:cs typeface="Times New Roman" panose="02020603050405020304" charset="0"/>
              </a:rPr>
              <a:t>DATA SCIENCE</a:t>
            </a:r>
            <a:br>
              <a:rPr lang="en-IN" alt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IN" altLang="en-US">
                <a:latin typeface="Times New Roman" panose="02020603050405020304" charset="0"/>
                <a:cs typeface="Times New Roman" panose="02020603050405020304" charset="0"/>
              </a:rPr>
              <a:t>by </a:t>
            </a:r>
            <a:br>
              <a:rPr lang="en-IN" alt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IN" altLang="en-US">
                <a:latin typeface="Times New Roman" panose="02020603050405020304" charset="0"/>
                <a:cs typeface="Times New Roman" panose="02020603050405020304" charset="0"/>
              </a:rPr>
              <a:t>Monalisa Bhowmick</a:t>
            </a:r>
            <a:endParaRPr lang="en-I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0"/>
            <a:ext cx="12260826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38" y="0"/>
            <a:ext cx="12302737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487" y="2107096"/>
            <a:ext cx="8239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/>
              <a:t>THANK YOU</a:t>
            </a:r>
            <a:endParaRPr lang="en-IN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lgerian" panose="04020705040A02060702" pitchFamily="82" charset="0"/>
              </a:rPr>
              <a:t>INTRODUCTION TO DBMS PACKAGE</a:t>
            </a:r>
            <a:endParaRPr lang="en-IN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OVER VIEW OF MS ACCESS</a:t>
            </a:r>
            <a:endParaRPr lang="en-IN" sz="2800" dirty="0">
              <a:solidFill>
                <a:schemeClr val="accent2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82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0"/>
            <a:ext cx="12260825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6" y="0"/>
            <a:ext cx="12300155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0154" cy="67826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0</TotalTime>
  <Words>93</Words>
  <Application>WPS Presentation</Application>
  <PresentationFormat>Widescreen</PresentationFormat>
  <Paragraphs>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Algerian</vt:lpstr>
      <vt:lpstr>Bahnschrift SemiBold SemiConden</vt:lpstr>
      <vt:lpstr>Bahnschrift</vt:lpstr>
      <vt:lpstr>Microsoft YaHei</vt:lpstr>
      <vt:lpstr>Arial Unicode MS</vt:lpstr>
      <vt:lpstr>Calibri Light</vt:lpstr>
      <vt:lpstr>Times New Roman</vt:lpstr>
      <vt:lpstr>Retrospect</vt:lpstr>
      <vt:lpstr>PowerPoint 演示文稿</vt:lpstr>
      <vt:lpstr>INTRODUCTION TO DBMS 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Monalisha Bhowmick</dc:creator>
  <cp:lastModifiedBy>Gourab Das</cp:lastModifiedBy>
  <cp:revision>2</cp:revision>
  <dcterms:created xsi:type="dcterms:W3CDTF">2024-11-24T05:32:00Z</dcterms:created>
  <dcterms:modified xsi:type="dcterms:W3CDTF">2024-12-06T07:44:08Z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AAA9E8D0E7084BB3A54359A7F0FA45E1_12</vt:lpwstr>
  </property>
  <property fmtid="{D5CDD505-2E9C-101B-9397-08002B2CF9AE}" pid="3" name="KSOProductBuildVer">
    <vt:lpwstr>1033-12.2.0.18911</vt:lpwstr>
  </property>
</Properties>
</file>