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D47FC56-CCFF-4BF2-B230-DBA175EA632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25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D69CB-DC0B-42EF-BA4B-E0B56882B188}" type="datetimeFigureOut">
              <a:rPr lang="en-IN" smtClean="0"/>
              <a:t>08-12-2024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356186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47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62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150608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13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04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40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7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155283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D69CB-DC0B-42EF-BA4B-E0B56882B188}" type="datetimeFigureOut">
              <a:rPr lang="en-IN" smtClean="0"/>
              <a:t>08-12-2024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47FC56-CCFF-4BF2-B230-DBA175EA632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85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AD69CB-DC0B-42EF-BA4B-E0B56882B188}" type="datetimeFigureOut">
              <a:rPr lang="en-IN" smtClean="0"/>
              <a:t>08-12-2024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264535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AD69CB-DC0B-42EF-BA4B-E0B56882B188}" type="datetimeFigureOut">
              <a:rPr lang="en-IN" smtClean="0"/>
              <a:t>08-12-2024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D47FC56-CCFF-4BF2-B230-DBA175EA632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44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AD69CB-DC0B-42EF-BA4B-E0B56882B188}" type="datetimeFigureOut">
              <a:rPr lang="en-IN" smtClean="0"/>
              <a:t>08-12-2024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D47FC56-CCFF-4BF2-B230-DBA175EA632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84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D69CB-DC0B-42EF-BA4B-E0B56882B188}" type="datetimeFigureOut">
              <a:rPr lang="en-IN" smtClean="0"/>
              <a:t>08-12-2024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56343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D69CB-DC0B-42EF-BA4B-E0B56882B188}" type="datetimeFigureOut">
              <a:rPr lang="en-IN" smtClean="0"/>
              <a:t>08-12-2024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47FC56-CCFF-4BF2-B230-DBA175EA632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38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D69CB-DC0B-42EF-BA4B-E0B56882B188}" type="datetimeFigureOut">
              <a:rPr lang="en-IN" smtClean="0"/>
              <a:t>08-12-2024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47FC56-CCFF-4BF2-B230-DBA175EA6323}" type="slidenum">
              <a:rPr lang="en-IN" smtClean="0"/>
              <a:t>‹#›</a:t>
            </a:fld>
            <a:endParaRPr lang="en-IN"/>
          </a:p>
        </p:txBody>
      </p:sp>
    </p:spTree>
    <p:extLst>
      <p:ext uri="{BB962C8B-B14F-4D97-AF65-F5344CB8AC3E}">
        <p14:creationId xmlns:p14="http://schemas.microsoft.com/office/powerpoint/2010/main" val="60871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AD69CB-DC0B-42EF-BA4B-E0B56882B188}" type="datetimeFigureOut">
              <a:rPr lang="en-IN" smtClean="0"/>
              <a:t>08-12-2024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47FC56-CCFF-4BF2-B230-DBA175EA6323}" type="slidenum">
              <a:rPr lang="en-IN" smtClean="0"/>
              <a:t>‹#›</a:t>
            </a:fld>
            <a:endParaRPr lang="en-IN"/>
          </a:p>
        </p:txBody>
      </p:sp>
    </p:spTree>
    <p:extLst>
      <p:ext uri="{BB962C8B-B14F-4D97-AF65-F5344CB8AC3E}">
        <p14:creationId xmlns:p14="http://schemas.microsoft.com/office/powerpoint/2010/main" val="75396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17BCD-E477-C050-EFAC-D1043F44D306}"/>
              </a:ext>
            </a:extLst>
          </p:cNvPr>
          <p:cNvSpPr>
            <a:spLocks noGrp="1"/>
          </p:cNvSpPr>
          <p:nvPr>
            <p:ph type="ctrTitle"/>
          </p:nvPr>
        </p:nvSpPr>
        <p:spPr/>
        <p:txBody>
          <a:bodyPr>
            <a:normAutofit fontScale="90000"/>
          </a:bodyPr>
          <a:lstStyle/>
          <a:p>
            <a:r>
              <a:rPr lang="en-IN" b="1"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
            </a:r>
            <a:br>
              <a:rPr lang="en-IN" b="1" dirty="0" smtClean="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smtClean="0">
                <a:solidFill>
                  <a:srgbClr val="C00000"/>
                </a:solidFill>
                <a:latin typeface="Times New Roman" panose="02020603050405020304" pitchFamily="18" charset="0"/>
                <a:cs typeface="Times New Roman" panose="02020603050405020304" pitchFamily="18" charset="0"/>
              </a:rPr>
              <a:t/>
            </a:r>
            <a:br>
              <a:rPr lang="en-IN" b="1" dirty="0" smtClean="0">
                <a:solidFill>
                  <a:srgbClr val="C00000"/>
                </a:solidFill>
                <a:latin typeface="Times New Roman" panose="02020603050405020304" pitchFamily="18" charset="0"/>
                <a:cs typeface="Times New Roman" panose="02020603050405020304" pitchFamily="18" charset="0"/>
              </a:rPr>
            </a:br>
            <a:r>
              <a:rPr lang="en-IN" sz="3600" b="1" u="sng" dirty="0" smtClean="0">
                <a:solidFill>
                  <a:srgbClr val="C00000"/>
                </a:solidFill>
                <a:latin typeface="Times New Roman" panose="02020603050405020304" pitchFamily="18" charset="0"/>
                <a:cs typeface="Times New Roman" panose="02020603050405020304" pitchFamily="18" charset="0"/>
              </a:rPr>
              <a:t>PRINCIPLES OF MANAGEMENT</a:t>
            </a:r>
            <a:r>
              <a:rPr lang="en-IN" sz="4400" b="1" dirty="0" smtClean="0">
                <a:solidFill>
                  <a:srgbClr val="C00000"/>
                </a:solidFill>
                <a:latin typeface="Times New Roman" panose="02020603050405020304" pitchFamily="18" charset="0"/>
                <a:cs typeface="Times New Roman" panose="02020603050405020304" pitchFamily="18" charset="0"/>
              </a:rPr>
              <a:t/>
            </a:r>
            <a:br>
              <a:rPr lang="en-IN" sz="4400" b="1" dirty="0" smtClean="0">
                <a:solidFill>
                  <a:srgbClr val="C00000"/>
                </a:solidFill>
                <a:latin typeface="Times New Roman" panose="02020603050405020304" pitchFamily="18" charset="0"/>
                <a:cs typeface="Times New Roman" panose="02020603050405020304" pitchFamily="18" charset="0"/>
              </a:rPr>
            </a:br>
            <a:r>
              <a:rPr lang="en-IN" sz="4000" b="1" dirty="0" smtClean="0">
                <a:solidFill>
                  <a:srgbClr val="C00000"/>
                </a:solidFill>
                <a:latin typeface="Times New Roman" panose="02020603050405020304" pitchFamily="18" charset="0"/>
                <a:cs typeface="Times New Roman" panose="02020603050405020304" pitchFamily="18" charset="0"/>
              </a:rPr>
              <a:t>Co-ordination</a:t>
            </a:r>
            <a:endParaRPr lang="en-IN" sz="4000"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3EC2051-D575-ED8C-3382-4FC0BD996CCB}"/>
              </a:ext>
            </a:extLst>
          </p:cNvPr>
          <p:cNvSpPr>
            <a:spLocks noGrp="1"/>
          </p:cNvSpPr>
          <p:nvPr>
            <p:ph type="subTitle" idx="1"/>
          </p:nvPr>
        </p:nvSpPr>
        <p:spPr/>
        <p:txBody>
          <a:bodyPr>
            <a:normAutofit lnSpcReduction="10000"/>
          </a:bodyPr>
          <a:lstStyle/>
          <a:p>
            <a:pPr algn="just"/>
            <a:r>
              <a:rPr lang="en-IN" b="1" dirty="0">
                <a:solidFill>
                  <a:srgbClr val="7030A0"/>
                </a:solidFill>
                <a:latin typeface="Times New Roman" panose="02020603050405020304" pitchFamily="18" charset="0"/>
                <a:cs typeface="Times New Roman" panose="02020603050405020304" pitchFamily="18" charset="0"/>
              </a:rPr>
              <a:t>Doyel </a:t>
            </a:r>
            <a:r>
              <a:rPr lang="en-IN" b="1" dirty="0" err="1">
                <a:solidFill>
                  <a:srgbClr val="7030A0"/>
                </a:solidFill>
                <a:latin typeface="Times New Roman" panose="02020603050405020304" pitchFamily="18" charset="0"/>
                <a:cs typeface="Times New Roman" panose="02020603050405020304" pitchFamily="18" charset="0"/>
              </a:rPr>
              <a:t>Aich</a:t>
            </a:r>
            <a:endParaRPr lang="en-IN" b="1" dirty="0">
              <a:solidFill>
                <a:srgbClr val="7030A0"/>
              </a:solidFill>
              <a:latin typeface="Times New Roman" panose="02020603050405020304" pitchFamily="18" charset="0"/>
              <a:cs typeface="Times New Roman" panose="02020603050405020304" pitchFamily="18" charset="0"/>
            </a:endParaRPr>
          </a:p>
          <a:p>
            <a:pPr algn="just"/>
            <a:r>
              <a:rPr lang="en-IN" b="1" dirty="0">
                <a:solidFill>
                  <a:srgbClr val="7030A0"/>
                </a:solidFill>
                <a:latin typeface="Times New Roman" panose="02020603050405020304" pitchFamily="18" charset="0"/>
                <a:cs typeface="Times New Roman" panose="02020603050405020304" pitchFamily="18" charset="0"/>
              </a:rPr>
              <a:t>Assistant Professor of Commerce</a:t>
            </a:r>
          </a:p>
          <a:p>
            <a:pPr algn="just"/>
            <a:r>
              <a:rPr lang="en-IN" b="1" dirty="0">
                <a:solidFill>
                  <a:srgbClr val="7030A0"/>
                </a:solidFill>
                <a:latin typeface="Times New Roman" panose="02020603050405020304" pitchFamily="18" charset="0"/>
                <a:cs typeface="Times New Roman" panose="02020603050405020304" pitchFamily="18" charset="0"/>
              </a:rPr>
              <a:t>Vidyanagar College</a:t>
            </a:r>
          </a:p>
        </p:txBody>
      </p:sp>
    </p:spTree>
    <p:extLst>
      <p:ext uri="{BB962C8B-B14F-4D97-AF65-F5344CB8AC3E}">
        <p14:creationId xmlns:p14="http://schemas.microsoft.com/office/powerpoint/2010/main" val="297964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Outline of Discussion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Concept &amp; Definition</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Importance of Co-ordination</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Principles of Co-ordination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3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49203-A65D-D915-E473-9677A5CCA24A}"/>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Concept &amp; Definition</a:t>
            </a:r>
          </a:p>
        </p:txBody>
      </p:sp>
      <p:sp>
        <p:nvSpPr>
          <p:cNvPr id="3" name="Content Placeholder 2">
            <a:extLst>
              <a:ext uri="{FF2B5EF4-FFF2-40B4-BE49-F238E27FC236}">
                <a16:creationId xmlns:a16="http://schemas.microsoft.com/office/drawing/2014/main" xmlns="" id="{22CCC216-D273-1C36-5790-9488677D8DB0}"/>
              </a:ext>
            </a:extLst>
          </p:cNvPr>
          <p:cNvSpPr>
            <a:spLocks noGrp="1"/>
          </p:cNvSpPr>
          <p:nvPr>
            <p:ph idx="1"/>
          </p:nvPr>
        </p:nvSpPr>
        <p:spPr/>
        <p:txBody>
          <a:bodyPr>
            <a:normAutofit lnSpcReduction="10000"/>
          </a:bodyPr>
          <a:lstStyle/>
          <a:p>
            <a:pPr>
              <a:lnSpc>
                <a:spcPct val="100000"/>
              </a:lnSpc>
            </a:pPr>
            <a:r>
              <a:rPr lang="en-US" sz="2000" dirty="0" smtClean="0">
                <a:latin typeface="Times New Roman" panose="02020603050405020304" pitchFamily="18" charset="0"/>
                <a:cs typeface="Times New Roman" panose="02020603050405020304" pitchFamily="18" charset="0"/>
              </a:rPr>
              <a:t>Co-ordination is the orderly synchronization of efforts of the subordinates to provide the proper amount of timing and quality of execution, so that their unified efforts lead to the fulfillment of the expected objectives of the enterprise.</a:t>
            </a:r>
          </a:p>
          <a:p>
            <a:pPr>
              <a:lnSpc>
                <a:spcPct val="100000"/>
              </a:lnSpc>
            </a:pPr>
            <a:r>
              <a:rPr lang="en-US" sz="2000" dirty="0" smtClean="0">
                <a:latin typeface="Times New Roman" panose="02020603050405020304" pitchFamily="18" charset="0"/>
                <a:cs typeface="Times New Roman" panose="02020603050405020304" pitchFamily="18" charset="0"/>
              </a:rPr>
              <a:t>According to </a:t>
            </a:r>
            <a:r>
              <a:rPr lang="en-US" sz="2000" b="1" dirty="0" smtClean="0">
                <a:latin typeface="Times New Roman" panose="02020603050405020304" pitchFamily="18" charset="0"/>
                <a:cs typeface="Times New Roman" panose="02020603050405020304" pitchFamily="18" charset="0"/>
              </a:rPr>
              <a:t>Henri </a:t>
            </a:r>
            <a:r>
              <a:rPr lang="en-US" sz="2000" b="1" dirty="0" err="1" smtClean="0">
                <a:latin typeface="Times New Roman" panose="02020603050405020304" pitchFamily="18" charset="0"/>
                <a:cs typeface="Times New Roman" panose="02020603050405020304" pitchFamily="18" charset="0"/>
              </a:rPr>
              <a:t>Fayol</a:t>
            </a:r>
            <a:r>
              <a:rPr lang="en-US" sz="2000" dirty="0" smtClean="0">
                <a:latin typeface="Times New Roman" panose="02020603050405020304" pitchFamily="18" charset="0"/>
                <a:cs typeface="Times New Roman" panose="02020603050405020304" pitchFamily="18" charset="0"/>
              </a:rPr>
              <a:t>, “to co-ordinate is to harmonies all the activities of a concerns so as to facilitate its working and its success”.</a:t>
            </a:r>
          </a:p>
          <a:p>
            <a:pPr>
              <a:lnSpc>
                <a:spcPct val="100000"/>
              </a:lnSpc>
            </a:pPr>
            <a:r>
              <a:rPr lang="en-US" sz="2000" b="1" dirty="0" smtClean="0">
                <a:latin typeface="Times New Roman" panose="02020603050405020304" pitchFamily="18" charset="0"/>
                <a:cs typeface="Times New Roman" panose="02020603050405020304" pitchFamily="18" charset="0"/>
              </a:rPr>
              <a:t>Mooney and </a:t>
            </a:r>
            <a:r>
              <a:rPr lang="en-US" sz="2000" b="1" dirty="0" err="1" smtClean="0">
                <a:latin typeface="Times New Roman" panose="02020603050405020304" pitchFamily="18" charset="0"/>
                <a:cs typeface="Times New Roman" panose="02020603050405020304" pitchFamily="18" charset="0"/>
              </a:rPr>
              <a:t>Reiley</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define Co-ordination as, “ The orderly arrangement of group effort to provide unity of action in the </a:t>
            </a:r>
            <a:r>
              <a:rPr lang="en-US" sz="2000" dirty="0" err="1" smtClean="0">
                <a:latin typeface="Times New Roman" panose="02020603050405020304" pitchFamily="18" charset="0"/>
                <a:cs typeface="Times New Roman" panose="02020603050405020304" pitchFamily="18" charset="0"/>
              </a:rPr>
              <a:t>persuit</a:t>
            </a:r>
            <a:r>
              <a:rPr lang="en-US" sz="2000" dirty="0" smtClean="0">
                <a:latin typeface="Times New Roman" panose="02020603050405020304" pitchFamily="18" charset="0"/>
                <a:cs typeface="Times New Roman" panose="02020603050405020304" pitchFamily="18" charset="0"/>
              </a:rPr>
              <a:t> of a common purpose”.</a:t>
            </a:r>
          </a:p>
          <a:p>
            <a:pPr>
              <a:lnSpc>
                <a:spcPct val="100000"/>
              </a:lnSpc>
            </a:pPr>
            <a:r>
              <a:rPr lang="en-US" sz="2000" b="1" dirty="0" smtClean="0">
                <a:latin typeface="Times New Roman" panose="02020603050405020304" pitchFamily="18" charset="0"/>
                <a:cs typeface="Times New Roman" panose="02020603050405020304" pitchFamily="18" charset="0"/>
              </a:rPr>
              <a:t>G.R. Terry </a:t>
            </a:r>
            <a:r>
              <a:rPr lang="en-US" sz="2000" dirty="0" smtClean="0">
                <a:latin typeface="Times New Roman" panose="02020603050405020304" pitchFamily="18" charset="0"/>
                <a:cs typeface="Times New Roman" panose="02020603050405020304" pitchFamily="18" charset="0"/>
              </a:rPr>
              <a:t>defines Co-ordination as, “the orderly synchronization of efforts to provide the proper amount, timing and directing of execution resulting in harmonious and unified action to a stated objective”.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0D8CD-FB78-16BB-4683-6A48E6248ACC}"/>
              </a:ext>
            </a:extLst>
          </p:cNvPr>
          <p:cNvSpPr>
            <a:spLocks noGrp="1"/>
          </p:cNvSpPr>
          <p:nvPr>
            <p:ph type="title"/>
          </p:nvPr>
        </p:nvSpPr>
        <p:spPr/>
        <p:txBody>
          <a:bodyPr>
            <a:normAutofit fontScale="90000"/>
          </a:bodyPr>
          <a:lstStyle/>
          <a:p>
            <a:pPr algn="ctr"/>
            <a:r>
              <a:rPr lang="en-IN" b="1" dirty="0">
                <a:latin typeface="Times New Roman" panose="02020603050405020304" pitchFamily="18" charset="0"/>
                <a:cs typeface="Times New Roman" panose="02020603050405020304" pitchFamily="18" charset="0"/>
              </a:rPr>
              <a:t>Importance of Co-ordination</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399FFB6-B699-85C8-C24C-63DDC0F5EDF0}"/>
              </a:ext>
            </a:extLst>
          </p:cNvPr>
          <p:cNvSpPr>
            <a:spLocks noGrp="1"/>
          </p:cNvSpPr>
          <p:nvPr>
            <p:ph idx="1"/>
          </p:nvPr>
        </p:nvSpPr>
        <p:spPr>
          <a:xfrm>
            <a:off x="838200" y="2565779"/>
            <a:ext cx="10515600" cy="3043451"/>
          </a:xfrm>
        </p:spPr>
        <p:txBody>
          <a:bodyPr>
            <a:normAutofit fontScale="77500" lnSpcReduction="20000"/>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Establishment of unity in diversity</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Balance among the </a:t>
            </a:r>
            <a:r>
              <a:rPr lang="en-IN" dirty="0" err="1">
                <a:latin typeface="Times New Roman" panose="02020603050405020304" pitchFamily="18" charset="0"/>
                <a:cs typeface="Times New Roman" panose="02020603050405020304" pitchFamily="18" charset="0"/>
              </a:rPr>
              <a:t>unequals</a:t>
            </a:r>
            <a:endParaRPr lang="en-I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Establishment of unity of direction</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Harmonisation of inter-departments</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Creation of high employee morale</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Creation of total accomplishment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Fulfilment of objectives</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Simplification of other functions of management</a:t>
            </a:r>
          </a:p>
          <a:p>
            <a:pPr>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6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CE60-B051-F3D0-739A-165015104E9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Principles of Co-ordination</a:t>
            </a:r>
          </a:p>
        </p:txBody>
      </p:sp>
      <p:sp>
        <p:nvSpPr>
          <p:cNvPr id="3" name="Content Placeholder 2">
            <a:extLst>
              <a:ext uri="{FF2B5EF4-FFF2-40B4-BE49-F238E27FC236}">
                <a16:creationId xmlns:a16="http://schemas.microsoft.com/office/drawing/2014/main" xmlns="" id="{A7111777-03C7-04A7-E388-B506E4B0D945}"/>
              </a:ext>
            </a:extLst>
          </p:cNvPr>
          <p:cNvSpPr>
            <a:spLocks noGrp="1"/>
          </p:cNvSpPr>
          <p:nvPr>
            <p:ph idx="1"/>
          </p:nvPr>
        </p:nvSpPr>
        <p:spPr>
          <a:xfrm>
            <a:off x="838200" y="2415654"/>
            <a:ext cx="10515600" cy="3698543"/>
          </a:xfrm>
        </p:spPr>
        <p:txBody>
          <a:bodyPr>
            <a:normAutofit fontScale="62500" lnSpcReduction="20000"/>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Principle of early beginning</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Principle of direct contact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Principle of reciprocal relationship</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Principle of continuity</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Principle of integration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Principle of integration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Principle of group task</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Principle of unity of command and unity of direction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scalar principle</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Principle of team spirit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Principle of dynamism</a:t>
            </a:r>
          </a:p>
          <a:p>
            <a:pPr>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67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237</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Garamond</vt:lpstr>
      <vt:lpstr>Times New Roman</vt:lpstr>
      <vt:lpstr>Wingdings</vt:lpstr>
      <vt:lpstr>Organic</vt:lpstr>
      <vt:lpstr>    PRINCIPLES OF MANAGEMENT Co-ordination</vt:lpstr>
      <vt:lpstr>Outline of Discussion</vt:lpstr>
      <vt:lpstr>Concept &amp; Definition</vt:lpstr>
      <vt:lpstr>Importance of Co-ordination </vt:lpstr>
      <vt:lpstr>Principles of Co-ordination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Co-ordination</dc:title>
  <dc:creator>UTSAB DAS</dc:creator>
  <cp:lastModifiedBy>Doyel</cp:lastModifiedBy>
  <cp:revision>5</cp:revision>
  <dcterms:created xsi:type="dcterms:W3CDTF">2024-12-07T08:33:55Z</dcterms:created>
  <dcterms:modified xsi:type="dcterms:W3CDTF">2024-12-08T08:28:21Z</dcterms:modified>
</cp:coreProperties>
</file>