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82" r:id="rId2"/>
    <p:sldId id="283" r:id="rId3"/>
    <p:sldId id="285" r:id="rId4"/>
    <p:sldId id="257" r:id="rId5"/>
    <p:sldId id="284"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8" r:id="rId24"/>
    <p:sldId id="279" r:id="rId25"/>
    <p:sldId id="280" r:id="rId26"/>
    <p:sldId id="286" r:id="rId27"/>
    <p:sldId id="287" r:id="rId28"/>
    <p:sldId id="288" r:id="rId29"/>
    <p:sldId id="289" r:id="rId30"/>
    <p:sldId id="291" r:id="rId31"/>
    <p:sldId id="292" r:id="rId32"/>
    <p:sldId id="293" r:id="rId33"/>
    <p:sldId id="290" r:id="rId34"/>
    <p:sldId id="294" r:id="rId35"/>
    <p:sldId id="295" r:id="rId36"/>
    <p:sldId id="296" r:id="rId37"/>
    <p:sldId id="297" r:id="rId38"/>
    <p:sldId id="298" r:id="rId39"/>
    <p:sldId id="301" r:id="rId40"/>
    <p:sldId id="299" r:id="rId41"/>
    <p:sldId id="302" r:id="rId42"/>
    <p:sldId id="303" r:id="rId43"/>
    <p:sldId id="304" r:id="rId44"/>
    <p:sldId id="305" r:id="rId45"/>
    <p:sldId id="306" r:id="rId46"/>
    <p:sldId id="307" r:id="rId47"/>
    <p:sldId id="308" r:id="rId48"/>
    <p:sldId id="309" r:id="rId49"/>
    <p:sldId id="310" r:id="rId50"/>
    <p:sldId id="311" r:id="rId51"/>
    <p:sldId id="316" r:id="rId52"/>
    <p:sldId id="312" r:id="rId53"/>
    <p:sldId id="313" r:id="rId54"/>
    <p:sldId id="314" r:id="rId55"/>
    <p:sldId id="315" r:id="rId5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26" y="-21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12/23/2022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6F15528-21DE-4FAA-801E-634DDDAF4B2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6F15528-21DE-4FAA-801E-634DDDAF4B2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6F15528-21DE-4FAA-801E-634DDDAF4B2B}"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6F15528-21DE-4FAA-801E-634DDDAF4B2B}"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6F15528-21DE-4FAA-801E-634DDDAF4B2B}"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6F15528-21DE-4FAA-801E-634DDDAF4B2B}"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6F15528-21DE-4FAA-801E-634DDDAF4B2B}"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12/23/2022</a:t>
            </a:fld>
            <a:endParaRPr lang="en-US"/>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6F15528-21DE-4FAA-801E-634DDDAF4B2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1D8BD707-D9CF-40AE-B4C6-C98DA3205C09}" type="datetimeFigureOut">
              <a:rPr lang="en-US" smtClean="0"/>
              <a:pPr/>
              <a:t>12/23/2022</a:t>
            </a:fld>
            <a:endParaRPr lang="en-US"/>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6F15528-21DE-4FAA-801E-634DDDAF4B2B}"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12/23/2022</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12/23/2022</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ndiankanoon.org/doc/1033371/" TargetMode="External"/><Relationship Id="rId2" Type="http://schemas.openxmlformats.org/officeDocument/2006/relationships/hyperlink" Target="https://legalpaathshala.com/negotiable-instrumen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3F41A99E-8F34-4DBB-B11F-280C3830D6ED}"/>
              </a:ext>
            </a:extLst>
          </p:cNvPr>
          <p:cNvSpPr>
            <a:spLocks noGrp="1"/>
          </p:cNvSpPr>
          <p:nvPr>
            <p:ph idx="1"/>
          </p:nvPr>
        </p:nvSpPr>
        <p:spPr>
          <a:xfrm>
            <a:off x="976871" y="2363470"/>
            <a:ext cx="10992485" cy="1323439"/>
          </a:xfrm>
        </p:spPr>
        <p:txBody>
          <a:bodyPr>
            <a:normAutofit fontScale="77500" lnSpcReduction="20000"/>
          </a:bodyPr>
          <a:lstStyle/>
          <a:p>
            <a:endParaRPr lang="en-US" dirty="0"/>
          </a:p>
          <a:p>
            <a:endParaRPr lang="en-IN" dirty="0"/>
          </a:p>
          <a:p>
            <a:endParaRPr lang="en-IN" dirty="0"/>
          </a:p>
          <a:p>
            <a:r>
              <a:rPr lang="en-IN" sz="3200" dirty="0"/>
              <a:t>                                          </a:t>
            </a:r>
            <a:endParaRPr lang="en-IN" sz="2400" b="1" dirty="0">
              <a:solidFill>
                <a:srgbClr val="FF0000"/>
              </a:solidFill>
              <a:effectLst>
                <a:outerShdw blurRad="38100" dist="38100" dir="2700000" algn="tl">
                  <a:srgbClr val="000000">
                    <a:alpha val="43137"/>
                  </a:srgbClr>
                </a:outerShdw>
              </a:effectLst>
            </a:endParaRPr>
          </a:p>
        </p:txBody>
      </p:sp>
      <p:sp>
        <p:nvSpPr>
          <p:cNvPr id="2" name="Title 1">
            <a:extLst>
              <a:ext uri="{FF2B5EF4-FFF2-40B4-BE49-F238E27FC236}">
                <a16:creationId xmlns="" xmlns:a16="http://schemas.microsoft.com/office/drawing/2014/main" id="{8CB7AED9-B050-45C4-B19A-6DD7A4979949}"/>
              </a:ext>
            </a:extLst>
          </p:cNvPr>
          <p:cNvSpPr>
            <a:spLocks noGrp="1"/>
          </p:cNvSpPr>
          <p:nvPr>
            <p:ph type="title"/>
          </p:nvPr>
        </p:nvSpPr>
        <p:spPr>
          <a:xfrm>
            <a:off x="838200" y="304801"/>
            <a:ext cx="9323450" cy="3385542"/>
          </a:xfrm>
        </p:spPr>
        <p:txBody>
          <a:bodyPr/>
          <a:lstStyle/>
          <a:p>
            <a:pPr algn="ctr"/>
            <a:r>
              <a:rPr lang="en-US" u="sng" dirty="0" smtClean="0">
                <a:solidFill>
                  <a:srgbClr val="7030A0"/>
                </a:solidFill>
                <a:effectLst>
                  <a:outerShdw blurRad="38100" dist="38100" dir="2700000" algn="tl">
                    <a:srgbClr val="000000">
                      <a:alpha val="43137"/>
                    </a:srgbClr>
                  </a:outerShdw>
                </a:effectLst>
              </a:rPr>
              <a:t/>
            </a:r>
            <a:br>
              <a:rPr lang="en-US" u="sng" dirty="0" smtClean="0">
                <a:solidFill>
                  <a:srgbClr val="7030A0"/>
                </a:solidFill>
                <a:effectLst>
                  <a:outerShdw blurRad="38100" dist="38100" dir="2700000" algn="tl">
                    <a:srgbClr val="000000">
                      <a:alpha val="43137"/>
                    </a:srgbClr>
                  </a:outerShdw>
                </a:effectLst>
              </a:rPr>
            </a:br>
            <a:r>
              <a:rPr lang="en-US" u="sng" dirty="0" smtClean="0">
                <a:solidFill>
                  <a:srgbClr val="7030A0"/>
                </a:solidFill>
                <a:effectLst>
                  <a:outerShdw blurRad="38100" dist="38100" dir="2700000" algn="tl">
                    <a:srgbClr val="000000">
                      <a:alpha val="43137"/>
                    </a:srgbClr>
                  </a:outerShdw>
                </a:effectLst>
              </a:rPr>
              <a:t/>
            </a:r>
            <a:br>
              <a:rPr lang="en-US" u="sng" dirty="0" smtClean="0">
                <a:solidFill>
                  <a:srgbClr val="7030A0"/>
                </a:solidFill>
                <a:effectLst>
                  <a:outerShdw blurRad="38100" dist="38100" dir="2700000" algn="tl">
                    <a:srgbClr val="000000">
                      <a:alpha val="43137"/>
                    </a:srgbClr>
                  </a:outerShdw>
                </a:effectLst>
              </a:rPr>
            </a:br>
            <a:r>
              <a:rPr lang="en-US" u="sng" dirty="0" smtClean="0">
                <a:solidFill>
                  <a:srgbClr val="7030A0"/>
                </a:solidFill>
                <a:effectLst>
                  <a:outerShdw blurRad="38100" dist="38100" dir="2700000" algn="tl">
                    <a:srgbClr val="000000">
                      <a:alpha val="43137"/>
                    </a:srgbClr>
                  </a:outerShdw>
                </a:effectLst>
              </a:rPr>
              <a:t/>
            </a:r>
            <a:br>
              <a:rPr lang="en-US" u="sng" dirty="0" smtClean="0">
                <a:solidFill>
                  <a:srgbClr val="7030A0"/>
                </a:solidFill>
                <a:effectLst>
                  <a:outerShdw blurRad="38100" dist="38100" dir="2700000" algn="tl">
                    <a:srgbClr val="000000">
                      <a:alpha val="43137"/>
                    </a:srgbClr>
                  </a:outerShdw>
                </a:effectLst>
              </a:rPr>
            </a:br>
            <a:r>
              <a:rPr lang="en-US" u="sng" dirty="0" smtClean="0">
                <a:solidFill>
                  <a:srgbClr val="7030A0"/>
                </a:solidFill>
                <a:effectLst>
                  <a:outerShdw blurRad="38100" dist="38100" dir="2700000" algn="tl">
                    <a:srgbClr val="000000">
                      <a:alpha val="43137"/>
                    </a:srgbClr>
                  </a:outerShdw>
                </a:effectLst>
              </a:rPr>
              <a:t/>
            </a:r>
            <a:br>
              <a:rPr lang="en-US" u="sng" dirty="0" smtClean="0">
                <a:solidFill>
                  <a:srgbClr val="7030A0"/>
                </a:solidFill>
                <a:effectLst>
                  <a:outerShdw blurRad="38100" dist="38100" dir="2700000" algn="tl">
                    <a:srgbClr val="000000">
                      <a:alpha val="43137"/>
                    </a:srgbClr>
                  </a:outerShdw>
                </a:effectLst>
              </a:rPr>
            </a:br>
            <a:r>
              <a:rPr lang="en-US" u="sng" dirty="0" smtClean="0">
                <a:solidFill>
                  <a:srgbClr val="7030A0"/>
                </a:solidFill>
                <a:effectLst>
                  <a:outerShdw blurRad="38100" dist="38100" dir="2700000" algn="tl">
                    <a:srgbClr val="000000">
                      <a:alpha val="43137"/>
                    </a:srgbClr>
                  </a:outerShdw>
                </a:effectLst>
              </a:rPr>
              <a:t>BUSINESS LAWS</a:t>
            </a:r>
            <a:endParaRPr lang="en-IN" u="sng"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04466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39644" y="247599"/>
            <a:ext cx="6924675" cy="697230"/>
          </a:xfrm>
          <a:prstGeom prst="rect">
            <a:avLst/>
          </a:prstGeom>
        </p:spPr>
        <p:txBody>
          <a:bodyPr vert="horz" wrap="square" lIns="0" tIns="13335" rIns="0" bIns="0" rtlCol="0">
            <a:spAutoFit/>
          </a:bodyPr>
          <a:lstStyle/>
          <a:p>
            <a:pPr marL="12700">
              <a:lnSpc>
                <a:spcPct val="100000"/>
              </a:lnSpc>
              <a:spcBef>
                <a:spcPts val="105"/>
              </a:spcBef>
            </a:pPr>
            <a:r>
              <a:rPr u="sng" spc="-140" dirty="0">
                <a:solidFill>
                  <a:srgbClr val="7030A0"/>
                </a:solidFill>
                <a:effectLst>
                  <a:outerShdw blurRad="38100" dist="38100" dir="2700000" algn="tl">
                    <a:srgbClr val="000000">
                      <a:alpha val="43137"/>
                    </a:srgbClr>
                  </a:outerShdw>
                </a:effectLst>
              </a:rPr>
              <a:t>Parties</a:t>
            </a:r>
            <a:r>
              <a:rPr u="sng" spc="-459" dirty="0">
                <a:solidFill>
                  <a:srgbClr val="7030A0"/>
                </a:solidFill>
                <a:effectLst>
                  <a:outerShdw blurRad="38100" dist="38100" dir="2700000" algn="tl">
                    <a:srgbClr val="000000">
                      <a:alpha val="43137"/>
                    </a:srgbClr>
                  </a:outerShdw>
                </a:effectLst>
              </a:rPr>
              <a:t> </a:t>
            </a:r>
            <a:r>
              <a:rPr u="sng" spc="-65" dirty="0">
                <a:solidFill>
                  <a:srgbClr val="7030A0"/>
                </a:solidFill>
                <a:effectLst>
                  <a:outerShdw blurRad="38100" dist="38100" dir="2700000" algn="tl">
                    <a:srgbClr val="000000">
                      <a:alpha val="43137"/>
                    </a:srgbClr>
                  </a:outerShdw>
                </a:effectLst>
              </a:rPr>
              <a:t>to</a:t>
            </a:r>
            <a:r>
              <a:rPr u="sng" spc="-434" dirty="0">
                <a:solidFill>
                  <a:srgbClr val="7030A0"/>
                </a:solidFill>
                <a:effectLst>
                  <a:outerShdw blurRad="38100" dist="38100" dir="2700000" algn="tl">
                    <a:srgbClr val="000000">
                      <a:alpha val="43137"/>
                    </a:srgbClr>
                  </a:outerShdw>
                </a:effectLst>
              </a:rPr>
              <a:t> </a:t>
            </a:r>
            <a:r>
              <a:rPr u="sng" spc="-80" dirty="0">
                <a:solidFill>
                  <a:srgbClr val="7030A0"/>
                </a:solidFill>
                <a:effectLst>
                  <a:outerShdw blurRad="38100" dist="38100" dir="2700000" algn="tl">
                    <a:srgbClr val="000000">
                      <a:alpha val="43137"/>
                    </a:srgbClr>
                  </a:outerShdw>
                </a:effectLst>
              </a:rPr>
              <a:t>a</a:t>
            </a:r>
            <a:r>
              <a:rPr u="sng" spc="-425" dirty="0">
                <a:solidFill>
                  <a:srgbClr val="7030A0"/>
                </a:solidFill>
                <a:effectLst>
                  <a:outerShdw blurRad="38100" dist="38100" dir="2700000" algn="tl">
                    <a:srgbClr val="000000">
                      <a:alpha val="43137"/>
                    </a:srgbClr>
                  </a:outerShdw>
                </a:effectLst>
              </a:rPr>
              <a:t> </a:t>
            </a:r>
            <a:r>
              <a:rPr u="sng" spc="-114" dirty="0">
                <a:solidFill>
                  <a:srgbClr val="7030A0"/>
                </a:solidFill>
                <a:effectLst>
                  <a:outerShdw blurRad="38100" dist="38100" dir="2700000" algn="tl">
                    <a:srgbClr val="000000">
                      <a:alpha val="43137"/>
                    </a:srgbClr>
                  </a:outerShdw>
                </a:effectLst>
              </a:rPr>
              <a:t>Promissory</a:t>
            </a:r>
            <a:r>
              <a:rPr u="sng" spc="-450" dirty="0">
                <a:solidFill>
                  <a:srgbClr val="7030A0"/>
                </a:solidFill>
                <a:effectLst>
                  <a:outerShdw blurRad="38100" dist="38100" dir="2700000" algn="tl">
                    <a:srgbClr val="000000">
                      <a:alpha val="43137"/>
                    </a:srgbClr>
                  </a:outerShdw>
                </a:effectLst>
              </a:rPr>
              <a:t> </a:t>
            </a:r>
            <a:r>
              <a:rPr u="sng" spc="-35" dirty="0">
                <a:solidFill>
                  <a:srgbClr val="7030A0"/>
                </a:solidFill>
                <a:effectLst>
                  <a:outerShdw blurRad="38100" dist="38100" dir="2700000" algn="tl">
                    <a:srgbClr val="000000">
                      <a:alpha val="43137"/>
                    </a:srgbClr>
                  </a:outerShdw>
                </a:effectLst>
              </a:rPr>
              <a:t>Note</a:t>
            </a:r>
          </a:p>
        </p:txBody>
      </p:sp>
      <p:sp>
        <p:nvSpPr>
          <p:cNvPr id="3" name="object 3"/>
          <p:cNvSpPr txBox="1"/>
          <p:nvPr/>
        </p:nvSpPr>
        <p:spPr>
          <a:xfrm>
            <a:off x="1037640" y="1170178"/>
            <a:ext cx="10511790" cy="5400675"/>
          </a:xfrm>
          <a:prstGeom prst="rect">
            <a:avLst/>
          </a:prstGeom>
        </p:spPr>
        <p:txBody>
          <a:bodyPr vert="horz" wrap="square" lIns="0" tIns="12700" rIns="0" bIns="0" rtlCol="0">
            <a:spAutoFit/>
          </a:bodyPr>
          <a:lstStyle/>
          <a:p>
            <a:pPr marL="12700">
              <a:lnSpc>
                <a:spcPct val="100000"/>
              </a:lnSpc>
              <a:spcBef>
                <a:spcPts val="100"/>
              </a:spcBef>
            </a:pPr>
            <a:r>
              <a:rPr sz="2400" spc="-100" dirty="0">
                <a:solidFill>
                  <a:srgbClr val="181B0D"/>
                </a:solidFill>
                <a:latin typeface="Arial"/>
                <a:cs typeface="Arial"/>
              </a:rPr>
              <a:t>There</a:t>
            </a:r>
            <a:r>
              <a:rPr sz="2400" spc="-190" dirty="0">
                <a:solidFill>
                  <a:srgbClr val="181B0D"/>
                </a:solidFill>
                <a:latin typeface="Arial"/>
                <a:cs typeface="Arial"/>
              </a:rPr>
              <a:t> </a:t>
            </a:r>
            <a:r>
              <a:rPr sz="2400" spc="-100" dirty="0">
                <a:solidFill>
                  <a:srgbClr val="181B0D"/>
                </a:solidFill>
                <a:latin typeface="Arial"/>
                <a:cs typeface="Arial"/>
              </a:rPr>
              <a:t>are</a:t>
            </a:r>
            <a:r>
              <a:rPr sz="2400" spc="-195" dirty="0">
                <a:solidFill>
                  <a:srgbClr val="181B0D"/>
                </a:solidFill>
                <a:latin typeface="Arial"/>
                <a:cs typeface="Arial"/>
              </a:rPr>
              <a:t> </a:t>
            </a:r>
            <a:r>
              <a:rPr sz="2400" spc="-25" dirty="0">
                <a:solidFill>
                  <a:srgbClr val="181B0D"/>
                </a:solidFill>
                <a:latin typeface="Arial"/>
                <a:cs typeface="Arial"/>
              </a:rPr>
              <a:t>primarily</a:t>
            </a:r>
            <a:r>
              <a:rPr sz="2400" spc="-170" dirty="0">
                <a:solidFill>
                  <a:srgbClr val="181B0D"/>
                </a:solidFill>
                <a:latin typeface="Arial"/>
                <a:cs typeface="Arial"/>
              </a:rPr>
              <a:t> </a:t>
            </a:r>
            <a:r>
              <a:rPr sz="2400" spc="20" dirty="0">
                <a:solidFill>
                  <a:srgbClr val="181B0D"/>
                </a:solidFill>
                <a:latin typeface="Arial"/>
                <a:cs typeface="Arial"/>
              </a:rPr>
              <a:t>two</a:t>
            </a:r>
            <a:r>
              <a:rPr sz="2400" spc="-175" dirty="0">
                <a:solidFill>
                  <a:srgbClr val="181B0D"/>
                </a:solidFill>
                <a:latin typeface="Arial"/>
                <a:cs typeface="Arial"/>
              </a:rPr>
              <a:t> </a:t>
            </a:r>
            <a:r>
              <a:rPr sz="2400" spc="-60" dirty="0">
                <a:solidFill>
                  <a:srgbClr val="181B0D"/>
                </a:solidFill>
                <a:latin typeface="Arial"/>
                <a:cs typeface="Arial"/>
              </a:rPr>
              <a:t>parties</a:t>
            </a:r>
            <a:r>
              <a:rPr sz="2400" spc="-175" dirty="0">
                <a:solidFill>
                  <a:srgbClr val="181B0D"/>
                </a:solidFill>
                <a:latin typeface="Arial"/>
                <a:cs typeface="Arial"/>
              </a:rPr>
              <a:t> </a:t>
            </a:r>
            <a:r>
              <a:rPr sz="2400" spc="-60" dirty="0">
                <a:solidFill>
                  <a:srgbClr val="181B0D"/>
                </a:solidFill>
                <a:latin typeface="Arial"/>
                <a:cs typeface="Arial"/>
              </a:rPr>
              <a:t>involved</a:t>
            </a:r>
            <a:r>
              <a:rPr sz="2400" spc="-160"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70" dirty="0">
                <a:solidFill>
                  <a:srgbClr val="181B0D"/>
                </a:solidFill>
                <a:latin typeface="Arial"/>
                <a:cs typeface="Arial"/>
              </a:rPr>
              <a:t>promissory</a:t>
            </a:r>
            <a:r>
              <a:rPr sz="2400" spc="-210" dirty="0">
                <a:solidFill>
                  <a:srgbClr val="181B0D"/>
                </a:solidFill>
                <a:latin typeface="Arial"/>
                <a:cs typeface="Arial"/>
              </a:rPr>
              <a:t> </a:t>
            </a:r>
            <a:r>
              <a:rPr sz="2400" spc="-35" dirty="0">
                <a:solidFill>
                  <a:srgbClr val="181B0D"/>
                </a:solidFill>
                <a:latin typeface="Arial"/>
                <a:cs typeface="Arial"/>
              </a:rPr>
              <a:t>note.</a:t>
            </a:r>
            <a:r>
              <a:rPr sz="2400" spc="-355" dirty="0">
                <a:solidFill>
                  <a:srgbClr val="181B0D"/>
                </a:solidFill>
                <a:latin typeface="Arial"/>
                <a:cs typeface="Arial"/>
              </a:rPr>
              <a:t> </a:t>
            </a:r>
            <a:r>
              <a:rPr sz="2400" spc="-105" dirty="0">
                <a:solidFill>
                  <a:srgbClr val="181B0D"/>
                </a:solidFill>
                <a:latin typeface="Arial"/>
                <a:cs typeface="Arial"/>
              </a:rPr>
              <a:t>They</a:t>
            </a:r>
            <a:r>
              <a:rPr sz="2400" spc="-175" dirty="0">
                <a:solidFill>
                  <a:srgbClr val="181B0D"/>
                </a:solidFill>
                <a:latin typeface="Arial"/>
                <a:cs typeface="Arial"/>
              </a:rPr>
              <a:t> </a:t>
            </a:r>
            <a:r>
              <a:rPr sz="2400" spc="-70" dirty="0">
                <a:solidFill>
                  <a:srgbClr val="181B0D"/>
                </a:solidFill>
                <a:latin typeface="Arial"/>
                <a:cs typeface="Arial"/>
              </a:rPr>
              <a:t>are-</a:t>
            </a:r>
            <a:endParaRPr sz="2400">
              <a:latin typeface="Arial"/>
              <a:cs typeface="Arial"/>
            </a:endParaRPr>
          </a:p>
          <a:p>
            <a:pPr>
              <a:lnSpc>
                <a:spcPct val="100000"/>
              </a:lnSpc>
            </a:pPr>
            <a:endParaRPr sz="2400">
              <a:latin typeface="Arial"/>
              <a:cs typeface="Arial"/>
            </a:endParaRPr>
          </a:p>
          <a:p>
            <a:pPr marL="12700" marR="167005">
              <a:lnSpc>
                <a:spcPct val="74300"/>
              </a:lnSpc>
              <a:spcBef>
                <a:spcPts val="1760"/>
              </a:spcBef>
              <a:buAutoNum type="arabicPeriod"/>
              <a:tabLst>
                <a:tab pos="294640" algn="l"/>
              </a:tabLst>
            </a:pPr>
            <a:r>
              <a:rPr sz="2400" b="1" spc="-114" dirty="0">
                <a:solidFill>
                  <a:srgbClr val="181B0D"/>
                </a:solidFill>
                <a:latin typeface="Trebuchet MS"/>
                <a:cs typeface="Trebuchet MS"/>
              </a:rPr>
              <a:t>The</a:t>
            </a:r>
            <a:r>
              <a:rPr sz="2400" b="1" spc="-235" dirty="0">
                <a:solidFill>
                  <a:srgbClr val="181B0D"/>
                </a:solidFill>
                <a:latin typeface="Trebuchet MS"/>
                <a:cs typeface="Trebuchet MS"/>
              </a:rPr>
              <a:t> </a:t>
            </a:r>
            <a:r>
              <a:rPr sz="2400" b="1" spc="-65" dirty="0">
                <a:solidFill>
                  <a:srgbClr val="181B0D"/>
                </a:solidFill>
                <a:latin typeface="Trebuchet MS"/>
                <a:cs typeface="Trebuchet MS"/>
              </a:rPr>
              <a:t>Maker</a:t>
            </a:r>
            <a:r>
              <a:rPr sz="2400" b="1" spc="-215" dirty="0">
                <a:solidFill>
                  <a:srgbClr val="181B0D"/>
                </a:solidFill>
                <a:latin typeface="Trebuchet MS"/>
                <a:cs typeface="Trebuchet MS"/>
              </a:rPr>
              <a:t> </a:t>
            </a:r>
            <a:r>
              <a:rPr sz="2400" b="1" spc="-110" dirty="0">
                <a:solidFill>
                  <a:srgbClr val="181B0D"/>
                </a:solidFill>
                <a:latin typeface="Trebuchet MS"/>
                <a:cs typeface="Trebuchet MS"/>
              </a:rPr>
              <a:t>or</a:t>
            </a:r>
            <a:r>
              <a:rPr sz="2400" b="1" spc="-240" dirty="0">
                <a:solidFill>
                  <a:srgbClr val="181B0D"/>
                </a:solidFill>
                <a:latin typeface="Trebuchet MS"/>
                <a:cs typeface="Trebuchet MS"/>
              </a:rPr>
              <a:t> </a:t>
            </a:r>
            <a:r>
              <a:rPr sz="2400" b="1" spc="-90" dirty="0">
                <a:solidFill>
                  <a:srgbClr val="181B0D"/>
                </a:solidFill>
                <a:latin typeface="Trebuchet MS"/>
                <a:cs typeface="Trebuchet MS"/>
              </a:rPr>
              <a:t>Drawer</a:t>
            </a:r>
            <a:r>
              <a:rPr sz="2400" b="1" spc="-225" dirty="0">
                <a:solidFill>
                  <a:srgbClr val="181B0D"/>
                </a:solidFill>
                <a:latin typeface="Trebuchet MS"/>
                <a:cs typeface="Trebuchet MS"/>
              </a:rPr>
              <a:t> </a:t>
            </a:r>
            <a:r>
              <a:rPr sz="2400" b="1" spc="290" dirty="0">
                <a:solidFill>
                  <a:srgbClr val="181B0D"/>
                </a:solidFill>
                <a:latin typeface="Trebuchet MS"/>
                <a:cs typeface="Trebuchet MS"/>
              </a:rPr>
              <a:t>–</a:t>
            </a:r>
            <a:r>
              <a:rPr sz="2400" b="1" spc="-215" dirty="0">
                <a:solidFill>
                  <a:srgbClr val="181B0D"/>
                </a:solidFill>
                <a:latin typeface="Trebuchet MS"/>
                <a:cs typeface="Trebuchet MS"/>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95" dirty="0">
                <a:solidFill>
                  <a:srgbClr val="181B0D"/>
                </a:solidFill>
                <a:latin typeface="Arial"/>
                <a:cs typeface="Arial"/>
              </a:rPr>
              <a:t>person</a:t>
            </a:r>
            <a:r>
              <a:rPr sz="2400" spc="-210" dirty="0">
                <a:solidFill>
                  <a:srgbClr val="181B0D"/>
                </a:solidFill>
                <a:latin typeface="Arial"/>
                <a:cs typeface="Arial"/>
              </a:rPr>
              <a:t> </a:t>
            </a:r>
            <a:r>
              <a:rPr sz="2400" spc="-50" dirty="0">
                <a:solidFill>
                  <a:srgbClr val="181B0D"/>
                </a:solidFill>
                <a:latin typeface="Arial"/>
                <a:cs typeface="Arial"/>
              </a:rPr>
              <a:t>who</a:t>
            </a:r>
            <a:r>
              <a:rPr sz="2400" spc="-185" dirty="0">
                <a:solidFill>
                  <a:srgbClr val="181B0D"/>
                </a:solidFill>
                <a:latin typeface="Arial"/>
                <a:cs typeface="Arial"/>
              </a:rPr>
              <a:t> </a:t>
            </a:r>
            <a:r>
              <a:rPr sz="2400" spc="-125" dirty="0">
                <a:solidFill>
                  <a:srgbClr val="181B0D"/>
                </a:solidFill>
                <a:latin typeface="Arial"/>
                <a:cs typeface="Arial"/>
              </a:rPr>
              <a:t>makes</a:t>
            </a:r>
            <a:r>
              <a:rPr sz="2400" spc="-180"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30" dirty="0">
                <a:solidFill>
                  <a:srgbClr val="181B0D"/>
                </a:solidFill>
                <a:latin typeface="Arial"/>
                <a:cs typeface="Arial"/>
              </a:rPr>
              <a:t>note</a:t>
            </a:r>
            <a:r>
              <a:rPr sz="2400" spc="-200" dirty="0">
                <a:solidFill>
                  <a:srgbClr val="181B0D"/>
                </a:solidFill>
                <a:latin typeface="Arial"/>
                <a:cs typeface="Arial"/>
              </a:rPr>
              <a:t> </a:t>
            </a:r>
            <a:r>
              <a:rPr sz="2400" spc="-95" dirty="0">
                <a:solidFill>
                  <a:srgbClr val="181B0D"/>
                </a:solidFill>
                <a:latin typeface="Arial"/>
                <a:cs typeface="Arial"/>
              </a:rPr>
              <a:t>and</a:t>
            </a:r>
            <a:r>
              <a:rPr sz="2400" spc="-195" dirty="0">
                <a:solidFill>
                  <a:srgbClr val="181B0D"/>
                </a:solidFill>
                <a:latin typeface="Arial"/>
                <a:cs typeface="Arial"/>
              </a:rPr>
              <a:t> </a:t>
            </a:r>
            <a:r>
              <a:rPr sz="2400" spc="-90" dirty="0">
                <a:solidFill>
                  <a:srgbClr val="181B0D"/>
                </a:solidFill>
                <a:latin typeface="Arial"/>
                <a:cs typeface="Arial"/>
              </a:rPr>
              <a:t>promises</a:t>
            </a:r>
            <a:r>
              <a:rPr sz="2400" spc="-185"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90" dirty="0">
                <a:solidFill>
                  <a:srgbClr val="181B0D"/>
                </a:solidFill>
                <a:latin typeface="Arial"/>
                <a:cs typeface="Arial"/>
              </a:rPr>
              <a:t>pay</a:t>
            </a:r>
            <a:r>
              <a:rPr sz="2400" spc="-195" dirty="0">
                <a:solidFill>
                  <a:srgbClr val="181B0D"/>
                </a:solidFill>
                <a:latin typeface="Arial"/>
                <a:cs typeface="Arial"/>
              </a:rPr>
              <a:t> </a:t>
            </a:r>
            <a:r>
              <a:rPr sz="2400" spc="-20" dirty="0">
                <a:solidFill>
                  <a:srgbClr val="181B0D"/>
                </a:solidFill>
                <a:latin typeface="Arial"/>
                <a:cs typeface="Arial"/>
              </a:rPr>
              <a:t>the  </a:t>
            </a:r>
            <a:r>
              <a:rPr sz="2400" spc="-40" dirty="0">
                <a:solidFill>
                  <a:srgbClr val="181B0D"/>
                </a:solidFill>
                <a:latin typeface="Arial"/>
                <a:cs typeface="Arial"/>
              </a:rPr>
              <a:t>amount</a:t>
            </a:r>
            <a:r>
              <a:rPr sz="2400" spc="-225" dirty="0">
                <a:solidFill>
                  <a:srgbClr val="181B0D"/>
                </a:solidFill>
                <a:latin typeface="Arial"/>
                <a:cs typeface="Arial"/>
              </a:rPr>
              <a:t> </a:t>
            </a:r>
            <a:r>
              <a:rPr sz="2400" spc="-50" dirty="0">
                <a:solidFill>
                  <a:srgbClr val="181B0D"/>
                </a:solidFill>
                <a:latin typeface="Arial"/>
                <a:cs typeface="Arial"/>
              </a:rPr>
              <a:t>stated</a:t>
            </a:r>
            <a:r>
              <a:rPr sz="2400" spc="-160" dirty="0">
                <a:solidFill>
                  <a:srgbClr val="181B0D"/>
                </a:solidFill>
                <a:latin typeface="Arial"/>
                <a:cs typeface="Arial"/>
              </a:rPr>
              <a:t> </a:t>
            </a:r>
            <a:r>
              <a:rPr sz="2400" spc="-35" dirty="0">
                <a:solidFill>
                  <a:srgbClr val="181B0D"/>
                </a:solidFill>
                <a:latin typeface="Arial"/>
                <a:cs typeface="Arial"/>
              </a:rPr>
              <a:t>therein.</a:t>
            </a:r>
            <a:r>
              <a:rPr sz="2400" spc="-160" dirty="0">
                <a:solidFill>
                  <a:srgbClr val="181B0D"/>
                </a:solidFill>
                <a:latin typeface="Arial"/>
                <a:cs typeface="Arial"/>
              </a:rPr>
              <a:t> </a:t>
            </a:r>
            <a:r>
              <a:rPr sz="2400" spc="-75" dirty="0">
                <a:solidFill>
                  <a:srgbClr val="181B0D"/>
                </a:solidFill>
                <a:latin typeface="Arial"/>
                <a:cs typeface="Arial"/>
              </a:rPr>
              <a:t>In</a:t>
            </a:r>
            <a:r>
              <a:rPr sz="2400" spc="-204"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100" dirty="0">
                <a:solidFill>
                  <a:srgbClr val="181B0D"/>
                </a:solidFill>
                <a:latin typeface="Arial"/>
                <a:cs typeface="Arial"/>
              </a:rPr>
              <a:t>above</a:t>
            </a:r>
            <a:r>
              <a:rPr sz="2400" spc="-185" dirty="0">
                <a:solidFill>
                  <a:srgbClr val="181B0D"/>
                </a:solidFill>
                <a:latin typeface="Arial"/>
                <a:cs typeface="Arial"/>
              </a:rPr>
              <a:t> </a:t>
            </a:r>
            <a:r>
              <a:rPr sz="2400" spc="-95" dirty="0">
                <a:solidFill>
                  <a:srgbClr val="181B0D"/>
                </a:solidFill>
                <a:latin typeface="Arial"/>
                <a:cs typeface="Arial"/>
              </a:rPr>
              <a:t>specimen,</a:t>
            </a:r>
            <a:r>
              <a:rPr sz="2400" spc="-245" dirty="0">
                <a:solidFill>
                  <a:srgbClr val="181B0D"/>
                </a:solidFill>
                <a:latin typeface="Arial"/>
                <a:cs typeface="Arial"/>
              </a:rPr>
              <a:t> </a:t>
            </a:r>
            <a:r>
              <a:rPr sz="2400" spc="-125" dirty="0">
                <a:solidFill>
                  <a:srgbClr val="181B0D"/>
                </a:solidFill>
                <a:latin typeface="Arial"/>
                <a:cs typeface="Arial"/>
              </a:rPr>
              <a:t>Sanjeev</a:t>
            </a:r>
            <a:r>
              <a:rPr sz="2400" spc="-18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80" dirty="0">
                <a:solidFill>
                  <a:srgbClr val="181B0D"/>
                </a:solidFill>
                <a:latin typeface="Arial"/>
                <a:cs typeface="Arial"/>
              </a:rPr>
              <a:t>maker</a:t>
            </a:r>
            <a:r>
              <a:rPr sz="2400" spc="-190" dirty="0">
                <a:solidFill>
                  <a:srgbClr val="181B0D"/>
                </a:solidFill>
                <a:latin typeface="Arial"/>
                <a:cs typeface="Arial"/>
              </a:rPr>
              <a:t> </a:t>
            </a:r>
            <a:r>
              <a:rPr sz="2400" spc="-30" dirty="0">
                <a:solidFill>
                  <a:srgbClr val="181B0D"/>
                </a:solidFill>
                <a:latin typeface="Arial"/>
                <a:cs typeface="Arial"/>
              </a:rPr>
              <a:t>or</a:t>
            </a:r>
            <a:r>
              <a:rPr sz="2400" spc="-190" dirty="0">
                <a:solidFill>
                  <a:srgbClr val="181B0D"/>
                </a:solidFill>
                <a:latin typeface="Arial"/>
                <a:cs typeface="Arial"/>
              </a:rPr>
              <a:t> </a:t>
            </a:r>
            <a:r>
              <a:rPr sz="2400" spc="-80" dirty="0">
                <a:solidFill>
                  <a:srgbClr val="181B0D"/>
                </a:solidFill>
                <a:latin typeface="Arial"/>
                <a:cs typeface="Arial"/>
              </a:rPr>
              <a:t>drawer.</a:t>
            </a:r>
            <a:endParaRPr sz="2400">
              <a:latin typeface="Arial"/>
              <a:cs typeface="Arial"/>
            </a:endParaRPr>
          </a:p>
          <a:p>
            <a:pPr marL="12700" marR="5080">
              <a:lnSpc>
                <a:spcPct val="73800"/>
              </a:lnSpc>
              <a:spcBef>
                <a:spcPts val="1210"/>
              </a:spcBef>
              <a:buAutoNum type="arabicPeriod"/>
              <a:tabLst>
                <a:tab pos="296545" algn="l"/>
              </a:tabLst>
            </a:pPr>
            <a:r>
              <a:rPr sz="2400" b="1" spc="-114" dirty="0">
                <a:solidFill>
                  <a:srgbClr val="181B0D"/>
                </a:solidFill>
                <a:latin typeface="Trebuchet MS"/>
                <a:cs typeface="Trebuchet MS"/>
              </a:rPr>
              <a:t>The</a:t>
            </a:r>
            <a:r>
              <a:rPr sz="2400" b="1" spc="-235" dirty="0">
                <a:solidFill>
                  <a:srgbClr val="181B0D"/>
                </a:solidFill>
                <a:latin typeface="Trebuchet MS"/>
                <a:cs typeface="Trebuchet MS"/>
              </a:rPr>
              <a:t> </a:t>
            </a:r>
            <a:r>
              <a:rPr sz="2400" b="1" spc="-75" dirty="0">
                <a:solidFill>
                  <a:srgbClr val="181B0D"/>
                </a:solidFill>
                <a:latin typeface="Trebuchet MS"/>
                <a:cs typeface="Trebuchet MS"/>
              </a:rPr>
              <a:t>Payee</a:t>
            </a:r>
            <a:r>
              <a:rPr sz="2400" b="1" spc="-220" dirty="0">
                <a:solidFill>
                  <a:srgbClr val="181B0D"/>
                </a:solidFill>
                <a:latin typeface="Trebuchet MS"/>
                <a:cs typeface="Trebuchet MS"/>
              </a:rPr>
              <a:t> </a:t>
            </a:r>
            <a:r>
              <a:rPr sz="2400" b="1" spc="290" dirty="0">
                <a:solidFill>
                  <a:srgbClr val="181B0D"/>
                </a:solidFill>
                <a:latin typeface="Trebuchet MS"/>
                <a:cs typeface="Trebuchet MS"/>
              </a:rPr>
              <a:t>–</a:t>
            </a:r>
            <a:r>
              <a:rPr sz="2400" b="1" spc="-210" dirty="0">
                <a:solidFill>
                  <a:srgbClr val="181B0D"/>
                </a:solidFill>
                <a:latin typeface="Trebuchet MS"/>
                <a:cs typeface="Trebuchet MS"/>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95" dirty="0">
                <a:solidFill>
                  <a:srgbClr val="181B0D"/>
                </a:solidFill>
                <a:latin typeface="Arial"/>
                <a:cs typeface="Arial"/>
              </a:rPr>
              <a:t>person</a:t>
            </a:r>
            <a:r>
              <a:rPr sz="2400" spc="-195"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45" dirty="0">
                <a:solidFill>
                  <a:srgbClr val="181B0D"/>
                </a:solidFill>
                <a:latin typeface="Arial"/>
                <a:cs typeface="Arial"/>
              </a:rPr>
              <a:t>whom</a:t>
            </a:r>
            <a:r>
              <a:rPr sz="2400" spc="-190"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40" dirty="0">
                <a:solidFill>
                  <a:srgbClr val="181B0D"/>
                </a:solidFill>
                <a:latin typeface="Arial"/>
                <a:cs typeface="Arial"/>
              </a:rPr>
              <a:t>amount</a:t>
            </a:r>
            <a:r>
              <a:rPr sz="2400" spc="-210" dirty="0">
                <a:solidFill>
                  <a:srgbClr val="181B0D"/>
                </a:solidFill>
                <a:latin typeface="Arial"/>
                <a:cs typeface="Arial"/>
              </a:rPr>
              <a:t> </a:t>
            </a:r>
            <a:r>
              <a:rPr sz="2400" spc="-105" dirty="0">
                <a:solidFill>
                  <a:srgbClr val="181B0D"/>
                </a:solidFill>
                <a:latin typeface="Arial"/>
                <a:cs typeface="Arial"/>
              </a:rPr>
              <a:t>is</a:t>
            </a:r>
            <a:r>
              <a:rPr sz="2400" spc="-185" dirty="0">
                <a:solidFill>
                  <a:srgbClr val="181B0D"/>
                </a:solidFill>
                <a:latin typeface="Arial"/>
                <a:cs typeface="Arial"/>
              </a:rPr>
              <a:t> </a:t>
            </a:r>
            <a:r>
              <a:rPr sz="2400" spc="-80" dirty="0">
                <a:solidFill>
                  <a:srgbClr val="181B0D"/>
                </a:solidFill>
                <a:latin typeface="Arial"/>
                <a:cs typeface="Arial"/>
              </a:rPr>
              <a:t>payable.</a:t>
            </a:r>
            <a:r>
              <a:rPr sz="2400" spc="-170" dirty="0">
                <a:solidFill>
                  <a:srgbClr val="181B0D"/>
                </a:solidFill>
                <a:latin typeface="Arial"/>
                <a:cs typeface="Arial"/>
              </a:rPr>
              <a:t> </a:t>
            </a:r>
            <a:r>
              <a:rPr sz="2400" spc="-75" dirty="0">
                <a:solidFill>
                  <a:srgbClr val="181B0D"/>
                </a:solidFill>
                <a:latin typeface="Arial"/>
                <a:cs typeface="Arial"/>
              </a:rPr>
              <a:t>In</a:t>
            </a:r>
            <a:r>
              <a:rPr sz="2400" spc="-190"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100" dirty="0">
                <a:solidFill>
                  <a:srgbClr val="181B0D"/>
                </a:solidFill>
                <a:latin typeface="Arial"/>
                <a:cs typeface="Arial"/>
              </a:rPr>
              <a:t>above</a:t>
            </a:r>
            <a:r>
              <a:rPr sz="2400" spc="-180" dirty="0">
                <a:solidFill>
                  <a:srgbClr val="181B0D"/>
                </a:solidFill>
                <a:latin typeface="Arial"/>
                <a:cs typeface="Arial"/>
              </a:rPr>
              <a:t> </a:t>
            </a:r>
            <a:r>
              <a:rPr sz="2400" spc="-100" dirty="0">
                <a:solidFill>
                  <a:srgbClr val="181B0D"/>
                </a:solidFill>
                <a:latin typeface="Arial"/>
                <a:cs typeface="Arial"/>
              </a:rPr>
              <a:t>specimen</a:t>
            </a:r>
            <a:r>
              <a:rPr sz="2400" spc="-175" dirty="0">
                <a:solidFill>
                  <a:srgbClr val="181B0D"/>
                </a:solidFill>
                <a:latin typeface="Arial"/>
                <a:cs typeface="Arial"/>
              </a:rPr>
              <a:t> </a:t>
            </a:r>
            <a:r>
              <a:rPr sz="2400" spc="90" dirty="0">
                <a:solidFill>
                  <a:srgbClr val="181B0D"/>
                </a:solidFill>
                <a:latin typeface="Arial"/>
                <a:cs typeface="Arial"/>
              </a:rPr>
              <a:t>it  </a:t>
            </a:r>
            <a:r>
              <a:rPr sz="2400" spc="-105" dirty="0">
                <a:solidFill>
                  <a:srgbClr val="181B0D"/>
                </a:solidFill>
                <a:latin typeface="Arial"/>
                <a:cs typeface="Arial"/>
              </a:rPr>
              <a:t>is</a:t>
            </a:r>
            <a:r>
              <a:rPr sz="2400" spc="-185" dirty="0">
                <a:solidFill>
                  <a:srgbClr val="181B0D"/>
                </a:solidFill>
                <a:latin typeface="Arial"/>
                <a:cs typeface="Arial"/>
              </a:rPr>
              <a:t> </a:t>
            </a:r>
            <a:r>
              <a:rPr sz="2400" spc="-135" dirty="0">
                <a:solidFill>
                  <a:srgbClr val="181B0D"/>
                </a:solidFill>
                <a:latin typeface="Arial"/>
                <a:cs typeface="Arial"/>
              </a:rPr>
              <a:t>Ramesh.</a:t>
            </a:r>
            <a:endParaRPr sz="2400">
              <a:latin typeface="Arial"/>
              <a:cs typeface="Arial"/>
            </a:endParaRPr>
          </a:p>
          <a:p>
            <a:pPr>
              <a:lnSpc>
                <a:spcPct val="100000"/>
              </a:lnSpc>
              <a:buAutoNum type="arabicPeriod"/>
            </a:pPr>
            <a:endParaRPr sz="2400">
              <a:latin typeface="Arial"/>
              <a:cs typeface="Arial"/>
            </a:endParaRPr>
          </a:p>
          <a:p>
            <a:pPr marL="12700" marR="153035">
              <a:lnSpc>
                <a:spcPct val="74200"/>
              </a:lnSpc>
              <a:spcBef>
                <a:spcPts val="1764"/>
              </a:spcBef>
            </a:pPr>
            <a:r>
              <a:rPr sz="2400" spc="-75" dirty="0">
                <a:solidFill>
                  <a:srgbClr val="181B0D"/>
                </a:solidFill>
                <a:latin typeface="Arial"/>
                <a:cs typeface="Arial"/>
              </a:rPr>
              <a:t>In</a:t>
            </a:r>
            <a:r>
              <a:rPr sz="2400" spc="-190" dirty="0">
                <a:solidFill>
                  <a:srgbClr val="181B0D"/>
                </a:solidFill>
                <a:latin typeface="Arial"/>
                <a:cs typeface="Arial"/>
              </a:rPr>
              <a:t> </a:t>
            </a:r>
            <a:r>
              <a:rPr sz="2400" spc="-114" dirty="0">
                <a:solidFill>
                  <a:srgbClr val="181B0D"/>
                </a:solidFill>
                <a:latin typeface="Arial"/>
                <a:cs typeface="Arial"/>
              </a:rPr>
              <a:t>course</a:t>
            </a:r>
            <a:r>
              <a:rPr sz="2400" spc="-210" dirty="0">
                <a:solidFill>
                  <a:srgbClr val="181B0D"/>
                </a:solidFill>
                <a:latin typeface="Arial"/>
                <a:cs typeface="Arial"/>
              </a:rPr>
              <a:t> </a:t>
            </a:r>
            <a:r>
              <a:rPr sz="2400" spc="15" dirty="0">
                <a:solidFill>
                  <a:srgbClr val="181B0D"/>
                </a:solidFill>
                <a:latin typeface="Arial"/>
                <a:cs typeface="Arial"/>
              </a:rPr>
              <a:t>of</a:t>
            </a:r>
            <a:r>
              <a:rPr sz="2400" spc="-195" dirty="0">
                <a:solidFill>
                  <a:srgbClr val="181B0D"/>
                </a:solidFill>
                <a:latin typeface="Arial"/>
                <a:cs typeface="Arial"/>
              </a:rPr>
              <a:t> </a:t>
            </a:r>
            <a:r>
              <a:rPr sz="2400" spc="-45" dirty="0">
                <a:solidFill>
                  <a:srgbClr val="181B0D"/>
                </a:solidFill>
                <a:latin typeface="Arial"/>
                <a:cs typeface="Arial"/>
              </a:rPr>
              <a:t>transfer</a:t>
            </a:r>
            <a:r>
              <a:rPr sz="2400" spc="-180" dirty="0">
                <a:solidFill>
                  <a:srgbClr val="181B0D"/>
                </a:solidFill>
                <a:latin typeface="Arial"/>
                <a:cs typeface="Arial"/>
              </a:rPr>
              <a:t> </a:t>
            </a:r>
            <a:r>
              <a:rPr sz="2400" spc="20" dirty="0">
                <a:solidFill>
                  <a:srgbClr val="181B0D"/>
                </a:solidFill>
                <a:latin typeface="Arial"/>
                <a:cs typeface="Arial"/>
              </a:rPr>
              <a:t>of</a:t>
            </a:r>
            <a:r>
              <a:rPr sz="2400" spc="-185" dirty="0">
                <a:solidFill>
                  <a:srgbClr val="181B0D"/>
                </a:solidFill>
                <a:latin typeface="Arial"/>
                <a:cs typeface="Arial"/>
              </a:rPr>
              <a:t> </a:t>
            </a:r>
            <a:r>
              <a:rPr sz="2400" spc="-160" dirty="0">
                <a:solidFill>
                  <a:srgbClr val="181B0D"/>
                </a:solidFill>
                <a:latin typeface="Arial"/>
                <a:cs typeface="Arial"/>
              </a:rPr>
              <a:t>a</a:t>
            </a:r>
            <a:r>
              <a:rPr sz="2400" spc="-195" dirty="0">
                <a:solidFill>
                  <a:srgbClr val="181B0D"/>
                </a:solidFill>
                <a:latin typeface="Arial"/>
                <a:cs typeface="Arial"/>
              </a:rPr>
              <a:t> </a:t>
            </a:r>
            <a:r>
              <a:rPr sz="2400" spc="-70" dirty="0">
                <a:solidFill>
                  <a:srgbClr val="181B0D"/>
                </a:solidFill>
                <a:latin typeface="Arial"/>
                <a:cs typeface="Arial"/>
              </a:rPr>
              <a:t>promissory</a:t>
            </a:r>
            <a:r>
              <a:rPr sz="2400" spc="-190" dirty="0">
                <a:solidFill>
                  <a:srgbClr val="181B0D"/>
                </a:solidFill>
                <a:latin typeface="Arial"/>
                <a:cs typeface="Arial"/>
              </a:rPr>
              <a:t> </a:t>
            </a:r>
            <a:r>
              <a:rPr sz="2400" spc="-30" dirty="0">
                <a:solidFill>
                  <a:srgbClr val="181B0D"/>
                </a:solidFill>
                <a:latin typeface="Arial"/>
                <a:cs typeface="Arial"/>
              </a:rPr>
              <a:t>note</a:t>
            </a:r>
            <a:r>
              <a:rPr sz="2400" spc="-200" dirty="0">
                <a:solidFill>
                  <a:srgbClr val="181B0D"/>
                </a:solidFill>
                <a:latin typeface="Arial"/>
                <a:cs typeface="Arial"/>
              </a:rPr>
              <a:t> </a:t>
            </a:r>
            <a:r>
              <a:rPr sz="2400" spc="-50" dirty="0">
                <a:solidFill>
                  <a:srgbClr val="181B0D"/>
                </a:solidFill>
                <a:latin typeface="Arial"/>
                <a:cs typeface="Arial"/>
              </a:rPr>
              <a:t>by</a:t>
            </a:r>
            <a:r>
              <a:rPr sz="2400" spc="-180" dirty="0">
                <a:solidFill>
                  <a:srgbClr val="181B0D"/>
                </a:solidFill>
                <a:latin typeface="Arial"/>
                <a:cs typeface="Arial"/>
              </a:rPr>
              <a:t> </a:t>
            </a:r>
            <a:r>
              <a:rPr sz="2400" spc="-114" dirty="0">
                <a:solidFill>
                  <a:srgbClr val="181B0D"/>
                </a:solidFill>
                <a:latin typeface="Arial"/>
                <a:cs typeface="Arial"/>
              </a:rPr>
              <a:t>payee</a:t>
            </a:r>
            <a:r>
              <a:rPr sz="2400" spc="-185" dirty="0">
                <a:solidFill>
                  <a:srgbClr val="181B0D"/>
                </a:solidFill>
                <a:latin typeface="Arial"/>
                <a:cs typeface="Arial"/>
              </a:rPr>
              <a:t> </a:t>
            </a:r>
            <a:r>
              <a:rPr sz="2400" spc="-95" dirty="0">
                <a:solidFill>
                  <a:srgbClr val="181B0D"/>
                </a:solidFill>
                <a:latin typeface="Arial"/>
                <a:cs typeface="Arial"/>
              </a:rPr>
              <a:t>and</a:t>
            </a:r>
            <a:r>
              <a:rPr sz="2400" spc="-180" dirty="0">
                <a:solidFill>
                  <a:srgbClr val="181B0D"/>
                </a:solidFill>
                <a:latin typeface="Arial"/>
                <a:cs typeface="Arial"/>
              </a:rPr>
              <a:t> </a:t>
            </a:r>
            <a:r>
              <a:rPr sz="2400" spc="-55" dirty="0">
                <a:solidFill>
                  <a:srgbClr val="181B0D"/>
                </a:solidFill>
                <a:latin typeface="Arial"/>
                <a:cs typeface="Arial"/>
              </a:rPr>
              <a:t>others,</a:t>
            </a:r>
            <a:r>
              <a:rPr sz="2400" spc="-18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60" dirty="0">
                <a:solidFill>
                  <a:srgbClr val="181B0D"/>
                </a:solidFill>
                <a:latin typeface="Arial"/>
                <a:cs typeface="Arial"/>
              </a:rPr>
              <a:t>parties</a:t>
            </a:r>
            <a:r>
              <a:rPr sz="2400" spc="-160" dirty="0">
                <a:solidFill>
                  <a:srgbClr val="181B0D"/>
                </a:solidFill>
                <a:latin typeface="Arial"/>
                <a:cs typeface="Arial"/>
              </a:rPr>
              <a:t> </a:t>
            </a:r>
            <a:r>
              <a:rPr sz="2400" spc="-60" dirty="0">
                <a:solidFill>
                  <a:srgbClr val="181B0D"/>
                </a:solidFill>
                <a:latin typeface="Arial"/>
                <a:cs typeface="Arial"/>
              </a:rPr>
              <a:t>involved  </a:t>
            </a:r>
            <a:r>
              <a:rPr sz="2400" spc="-75" dirty="0">
                <a:solidFill>
                  <a:srgbClr val="181B0D"/>
                </a:solidFill>
                <a:latin typeface="Arial"/>
                <a:cs typeface="Arial"/>
              </a:rPr>
              <a:t>may </a:t>
            </a:r>
            <a:r>
              <a:rPr sz="2400" spc="-95" dirty="0">
                <a:solidFill>
                  <a:srgbClr val="181B0D"/>
                </a:solidFill>
                <a:latin typeface="Arial"/>
                <a:cs typeface="Arial"/>
              </a:rPr>
              <a:t>be</a:t>
            </a:r>
            <a:r>
              <a:rPr sz="2400" spc="-315" dirty="0">
                <a:solidFill>
                  <a:srgbClr val="181B0D"/>
                </a:solidFill>
                <a:latin typeface="Arial"/>
                <a:cs typeface="Arial"/>
              </a:rPr>
              <a:t> </a:t>
            </a:r>
            <a:r>
              <a:rPr sz="2400" spc="-165" dirty="0">
                <a:solidFill>
                  <a:srgbClr val="181B0D"/>
                </a:solidFill>
                <a:latin typeface="Arial"/>
                <a:cs typeface="Arial"/>
              </a:rPr>
              <a:t>–</a:t>
            </a:r>
            <a:endParaRPr sz="2400">
              <a:latin typeface="Arial"/>
              <a:cs typeface="Arial"/>
            </a:endParaRPr>
          </a:p>
          <a:p>
            <a:pPr>
              <a:lnSpc>
                <a:spcPct val="100000"/>
              </a:lnSpc>
            </a:pPr>
            <a:endParaRPr sz="2400">
              <a:latin typeface="Arial"/>
              <a:cs typeface="Arial"/>
            </a:endParaRPr>
          </a:p>
          <a:p>
            <a:pPr marL="12700" marR="89535">
              <a:lnSpc>
                <a:spcPct val="74000"/>
              </a:lnSpc>
              <a:spcBef>
                <a:spcPts val="1770"/>
              </a:spcBef>
              <a:buAutoNum type="arabicPeriod" startAt="3"/>
              <a:tabLst>
                <a:tab pos="293370" algn="l"/>
              </a:tabLst>
            </a:pPr>
            <a:r>
              <a:rPr sz="2400" b="1" spc="-114" dirty="0">
                <a:solidFill>
                  <a:srgbClr val="181B0D"/>
                </a:solidFill>
                <a:latin typeface="Trebuchet MS"/>
                <a:cs typeface="Trebuchet MS"/>
              </a:rPr>
              <a:t>The</a:t>
            </a:r>
            <a:r>
              <a:rPr sz="2400" b="1" spc="-229" dirty="0">
                <a:solidFill>
                  <a:srgbClr val="181B0D"/>
                </a:solidFill>
                <a:latin typeface="Trebuchet MS"/>
                <a:cs typeface="Trebuchet MS"/>
              </a:rPr>
              <a:t> </a:t>
            </a:r>
            <a:r>
              <a:rPr sz="2400" b="1" spc="-90" dirty="0">
                <a:solidFill>
                  <a:srgbClr val="181B0D"/>
                </a:solidFill>
                <a:latin typeface="Trebuchet MS"/>
                <a:cs typeface="Trebuchet MS"/>
              </a:rPr>
              <a:t>Endorser</a:t>
            </a:r>
            <a:r>
              <a:rPr sz="2400" b="1" spc="-235" dirty="0">
                <a:solidFill>
                  <a:srgbClr val="181B0D"/>
                </a:solidFill>
                <a:latin typeface="Trebuchet MS"/>
                <a:cs typeface="Trebuchet MS"/>
              </a:rPr>
              <a:t> </a:t>
            </a:r>
            <a:r>
              <a:rPr sz="2400" b="1" spc="290" dirty="0">
                <a:solidFill>
                  <a:srgbClr val="181B0D"/>
                </a:solidFill>
                <a:latin typeface="Trebuchet MS"/>
                <a:cs typeface="Trebuchet MS"/>
              </a:rPr>
              <a:t>–</a:t>
            </a:r>
            <a:r>
              <a:rPr sz="2400" b="1" spc="-225" dirty="0">
                <a:solidFill>
                  <a:srgbClr val="181B0D"/>
                </a:solidFill>
                <a:latin typeface="Trebuchet MS"/>
                <a:cs typeface="Trebuchet MS"/>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95" dirty="0">
                <a:solidFill>
                  <a:srgbClr val="181B0D"/>
                </a:solidFill>
                <a:latin typeface="Arial"/>
                <a:cs typeface="Arial"/>
              </a:rPr>
              <a:t>person</a:t>
            </a:r>
            <a:r>
              <a:rPr sz="2400" spc="-200" dirty="0">
                <a:solidFill>
                  <a:srgbClr val="181B0D"/>
                </a:solidFill>
                <a:latin typeface="Arial"/>
                <a:cs typeface="Arial"/>
              </a:rPr>
              <a:t> </a:t>
            </a:r>
            <a:r>
              <a:rPr sz="2400" spc="-50" dirty="0">
                <a:solidFill>
                  <a:srgbClr val="181B0D"/>
                </a:solidFill>
                <a:latin typeface="Arial"/>
                <a:cs typeface="Arial"/>
              </a:rPr>
              <a:t>who</a:t>
            </a:r>
            <a:r>
              <a:rPr sz="2400" spc="-185" dirty="0">
                <a:solidFill>
                  <a:srgbClr val="181B0D"/>
                </a:solidFill>
                <a:latin typeface="Arial"/>
                <a:cs typeface="Arial"/>
              </a:rPr>
              <a:t> </a:t>
            </a:r>
            <a:r>
              <a:rPr sz="2400" spc="-120" dirty="0">
                <a:solidFill>
                  <a:srgbClr val="181B0D"/>
                </a:solidFill>
                <a:latin typeface="Arial"/>
                <a:cs typeface="Arial"/>
              </a:rPr>
              <a:t>endorses</a:t>
            </a:r>
            <a:r>
              <a:rPr sz="2400" spc="-195"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30" dirty="0">
                <a:solidFill>
                  <a:srgbClr val="181B0D"/>
                </a:solidFill>
                <a:latin typeface="Arial"/>
                <a:cs typeface="Arial"/>
              </a:rPr>
              <a:t>note</a:t>
            </a:r>
            <a:r>
              <a:rPr sz="2400" spc="-185" dirty="0">
                <a:solidFill>
                  <a:srgbClr val="181B0D"/>
                </a:solidFill>
                <a:latin typeface="Arial"/>
                <a:cs typeface="Arial"/>
              </a:rPr>
              <a:t> </a:t>
            </a:r>
            <a:r>
              <a:rPr sz="2400" spc="-25" dirty="0">
                <a:solidFill>
                  <a:srgbClr val="181B0D"/>
                </a:solidFill>
                <a:latin typeface="Arial"/>
                <a:cs typeface="Arial"/>
              </a:rPr>
              <a:t>in</a:t>
            </a:r>
            <a:r>
              <a:rPr sz="2400" spc="-165" dirty="0">
                <a:solidFill>
                  <a:srgbClr val="181B0D"/>
                </a:solidFill>
                <a:latin typeface="Arial"/>
                <a:cs typeface="Arial"/>
              </a:rPr>
              <a:t> </a:t>
            </a:r>
            <a:r>
              <a:rPr sz="2400" spc="-50" dirty="0">
                <a:solidFill>
                  <a:srgbClr val="181B0D"/>
                </a:solidFill>
                <a:latin typeface="Arial"/>
                <a:cs typeface="Arial"/>
              </a:rPr>
              <a:t>favour</a:t>
            </a:r>
            <a:r>
              <a:rPr sz="2400" spc="-204" dirty="0">
                <a:solidFill>
                  <a:srgbClr val="181B0D"/>
                </a:solidFill>
                <a:latin typeface="Arial"/>
                <a:cs typeface="Arial"/>
              </a:rPr>
              <a:t> </a:t>
            </a:r>
            <a:r>
              <a:rPr sz="2400" spc="15" dirty="0">
                <a:solidFill>
                  <a:srgbClr val="181B0D"/>
                </a:solidFill>
                <a:latin typeface="Arial"/>
                <a:cs typeface="Arial"/>
              </a:rPr>
              <a:t>of</a:t>
            </a:r>
            <a:r>
              <a:rPr sz="2400" spc="-190" dirty="0">
                <a:solidFill>
                  <a:srgbClr val="181B0D"/>
                </a:solidFill>
                <a:latin typeface="Arial"/>
                <a:cs typeface="Arial"/>
              </a:rPr>
              <a:t> </a:t>
            </a:r>
            <a:r>
              <a:rPr sz="2400" spc="-50" dirty="0">
                <a:solidFill>
                  <a:srgbClr val="181B0D"/>
                </a:solidFill>
                <a:latin typeface="Arial"/>
                <a:cs typeface="Arial"/>
              </a:rPr>
              <a:t>another</a:t>
            </a:r>
            <a:r>
              <a:rPr sz="2400" spc="-190" dirty="0">
                <a:solidFill>
                  <a:srgbClr val="181B0D"/>
                </a:solidFill>
                <a:latin typeface="Arial"/>
                <a:cs typeface="Arial"/>
              </a:rPr>
              <a:t> </a:t>
            </a:r>
            <a:r>
              <a:rPr sz="2400" spc="-85" dirty="0">
                <a:solidFill>
                  <a:srgbClr val="181B0D"/>
                </a:solidFill>
                <a:latin typeface="Arial"/>
                <a:cs typeface="Arial"/>
              </a:rPr>
              <a:t>person.</a:t>
            </a:r>
            <a:r>
              <a:rPr sz="2400" spc="-185" dirty="0">
                <a:solidFill>
                  <a:srgbClr val="181B0D"/>
                </a:solidFill>
                <a:latin typeface="Arial"/>
                <a:cs typeface="Arial"/>
              </a:rPr>
              <a:t> </a:t>
            </a:r>
            <a:r>
              <a:rPr sz="2400" spc="-75" dirty="0">
                <a:solidFill>
                  <a:srgbClr val="181B0D"/>
                </a:solidFill>
                <a:latin typeface="Arial"/>
                <a:cs typeface="Arial"/>
              </a:rPr>
              <a:t>In  </a:t>
            </a:r>
            <a:r>
              <a:rPr sz="2400" spc="-20" dirty="0">
                <a:solidFill>
                  <a:srgbClr val="181B0D"/>
                </a:solidFill>
                <a:latin typeface="Arial"/>
                <a:cs typeface="Arial"/>
              </a:rPr>
              <a:t>the </a:t>
            </a:r>
            <a:r>
              <a:rPr sz="2400" spc="-100" dirty="0">
                <a:solidFill>
                  <a:srgbClr val="181B0D"/>
                </a:solidFill>
                <a:latin typeface="Arial"/>
                <a:cs typeface="Arial"/>
              </a:rPr>
              <a:t>above specimen </a:t>
            </a:r>
            <a:r>
              <a:rPr sz="2400" spc="55" dirty="0">
                <a:solidFill>
                  <a:srgbClr val="181B0D"/>
                </a:solidFill>
                <a:latin typeface="Arial"/>
                <a:cs typeface="Arial"/>
              </a:rPr>
              <a:t>if </a:t>
            </a:r>
            <a:r>
              <a:rPr sz="2400" spc="-155" dirty="0">
                <a:solidFill>
                  <a:srgbClr val="181B0D"/>
                </a:solidFill>
                <a:latin typeface="Arial"/>
                <a:cs typeface="Arial"/>
              </a:rPr>
              <a:t>Ramesh </a:t>
            </a:r>
            <a:r>
              <a:rPr sz="2400" spc="-114" dirty="0">
                <a:solidFill>
                  <a:srgbClr val="181B0D"/>
                </a:solidFill>
                <a:latin typeface="Arial"/>
                <a:cs typeface="Arial"/>
              </a:rPr>
              <a:t>endorses </a:t>
            </a:r>
            <a:r>
              <a:rPr sz="2400" spc="90" dirty="0">
                <a:solidFill>
                  <a:srgbClr val="181B0D"/>
                </a:solidFill>
                <a:latin typeface="Arial"/>
                <a:cs typeface="Arial"/>
              </a:rPr>
              <a:t>it </a:t>
            </a:r>
            <a:r>
              <a:rPr sz="2400" spc="-25" dirty="0">
                <a:solidFill>
                  <a:srgbClr val="181B0D"/>
                </a:solidFill>
                <a:latin typeface="Arial"/>
                <a:cs typeface="Arial"/>
              </a:rPr>
              <a:t>in </a:t>
            </a:r>
            <a:r>
              <a:rPr sz="2400" spc="-50" dirty="0">
                <a:solidFill>
                  <a:srgbClr val="181B0D"/>
                </a:solidFill>
                <a:latin typeface="Arial"/>
                <a:cs typeface="Arial"/>
              </a:rPr>
              <a:t>favour </a:t>
            </a:r>
            <a:r>
              <a:rPr sz="2400" spc="15" dirty="0">
                <a:solidFill>
                  <a:srgbClr val="181B0D"/>
                </a:solidFill>
                <a:latin typeface="Arial"/>
                <a:cs typeface="Arial"/>
              </a:rPr>
              <a:t>of </a:t>
            </a:r>
            <a:r>
              <a:rPr sz="2400" spc="-125" dirty="0">
                <a:solidFill>
                  <a:srgbClr val="181B0D"/>
                </a:solidFill>
                <a:latin typeface="Arial"/>
                <a:cs typeface="Arial"/>
              </a:rPr>
              <a:t>Ranjan </a:t>
            </a:r>
            <a:r>
              <a:rPr sz="2400" spc="-95" dirty="0">
                <a:solidFill>
                  <a:srgbClr val="181B0D"/>
                </a:solidFill>
                <a:latin typeface="Arial"/>
                <a:cs typeface="Arial"/>
              </a:rPr>
              <a:t>and </a:t>
            </a:r>
            <a:r>
              <a:rPr sz="2400" spc="-125" dirty="0">
                <a:solidFill>
                  <a:srgbClr val="181B0D"/>
                </a:solidFill>
                <a:latin typeface="Arial"/>
                <a:cs typeface="Arial"/>
              </a:rPr>
              <a:t>Ranjan </a:t>
            </a:r>
            <a:r>
              <a:rPr sz="2400" spc="-110" dirty="0">
                <a:solidFill>
                  <a:srgbClr val="181B0D"/>
                </a:solidFill>
                <a:latin typeface="Arial"/>
                <a:cs typeface="Arial"/>
              </a:rPr>
              <a:t>also  </a:t>
            </a:r>
            <a:r>
              <a:rPr sz="2400" spc="-114" dirty="0">
                <a:solidFill>
                  <a:srgbClr val="181B0D"/>
                </a:solidFill>
                <a:latin typeface="Arial"/>
                <a:cs typeface="Arial"/>
              </a:rPr>
              <a:t>endorses</a:t>
            </a:r>
            <a:r>
              <a:rPr sz="2400" spc="-200" dirty="0">
                <a:solidFill>
                  <a:srgbClr val="181B0D"/>
                </a:solidFill>
                <a:latin typeface="Arial"/>
                <a:cs typeface="Arial"/>
              </a:rPr>
              <a:t> </a:t>
            </a:r>
            <a:r>
              <a:rPr sz="2400" spc="90" dirty="0">
                <a:solidFill>
                  <a:srgbClr val="181B0D"/>
                </a:solidFill>
                <a:latin typeface="Arial"/>
                <a:cs typeface="Arial"/>
              </a:rPr>
              <a:t>it</a:t>
            </a:r>
            <a:r>
              <a:rPr sz="2400" spc="-175" dirty="0">
                <a:solidFill>
                  <a:srgbClr val="181B0D"/>
                </a:solidFill>
                <a:latin typeface="Arial"/>
                <a:cs typeface="Arial"/>
              </a:rPr>
              <a:t> </a:t>
            </a:r>
            <a:r>
              <a:rPr sz="2400" spc="-25" dirty="0">
                <a:solidFill>
                  <a:srgbClr val="181B0D"/>
                </a:solidFill>
                <a:latin typeface="Arial"/>
                <a:cs typeface="Arial"/>
              </a:rPr>
              <a:t>in</a:t>
            </a:r>
            <a:r>
              <a:rPr sz="2400" spc="-195" dirty="0">
                <a:solidFill>
                  <a:srgbClr val="181B0D"/>
                </a:solidFill>
                <a:latin typeface="Arial"/>
                <a:cs typeface="Arial"/>
              </a:rPr>
              <a:t> </a:t>
            </a:r>
            <a:r>
              <a:rPr sz="2400" spc="-45" dirty="0">
                <a:solidFill>
                  <a:srgbClr val="181B0D"/>
                </a:solidFill>
                <a:latin typeface="Arial"/>
                <a:cs typeface="Arial"/>
              </a:rPr>
              <a:t>favor</a:t>
            </a:r>
            <a:r>
              <a:rPr sz="2400" spc="-195"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85" dirty="0">
                <a:solidFill>
                  <a:srgbClr val="181B0D"/>
                </a:solidFill>
                <a:latin typeface="Arial"/>
                <a:cs typeface="Arial"/>
              </a:rPr>
              <a:t>Puneet,</a:t>
            </a:r>
            <a:r>
              <a:rPr sz="2400" spc="-180" dirty="0">
                <a:solidFill>
                  <a:srgbClr val="181B0D"/>
                </a:solidFill>
                <a:latin typeface="Arial"/>
                <a:cs typeface="Arial"/>
              </a:rPr>
              <a:t> </a:t>
            </a:r>
            <a:r>
              <a:rPr sz="2400" spc="-30" dirty="0">
                <a:solidFill>
                  <a:srgbClr val="181B0D"/>
                </a:solidFill>
                <a:latin typeface="Arial"/>
                <a:cs typeface="Arial"/>
              </a:rPr>
              <a:t>then</a:t>
            </a:r>
            <a:r>
              <a:rPr sz="2400" spc="-180" dirty="0">
                <a:solidFill>
                  <a:srgbClr val="181B0D"/>
                </a:solidFill>
                <a:latin typeface="Arial"/>
                <a:cs typeface="Arial"/>
              </a:rPr>
              <a:t> </a:t>
            </a:r>
            <a:r>
              <a:rPr sz="2400" spc="-155" dirty="0">
                <a:solidFill>
                  <a:srgbClr val="181B0D"/>
                </a:solidFill>
                <a:latin typeface="Arial"/>
                <a:cs typeface="Arial"/>
              </a:rPr>
              <a:t>Ramesh</a:t>
            </a:r>
            <a:r>
              <a:rPr sz="2400" spc="-185" dirty="0">
                <a:solidFill>
                  <a:srgbClr val="181B0D"/>
                </a:solidFill>
                <a:latin typeface="Arial"/>
                <a:cs typeface="Arial"/>
              </a:rPr>
              <a:t> </a:t>
            </a:r>
            <a:r>
              <a:rPr sz="2400" spc="-95" dirty="0">
                <a:solidFill>
                  <a:srgbClr val="181B0D"/>
                </a:solidFill>
                <a:latin typeface="Arial"/>
                <a:cs typeface="Arial"/>
              </a:rPr>
              <a:t>and</a:t>
            </a:r>
            <a:r>
              <a:rPr sz="2400" spc="-190" dirty="0">
                <a:solidFill>
                  <a:srgbClr val="181B0D"/>
                </a:solidFill>
                <a:latin typeface="Arial"/>
                <a:cs typeface="Arial"/>
              </a:rPr>
              <a:t> </a:t>
            </a:r>
            <a:r>
              <a:rPr sz="2400" spc="-125" dirty="0">
                <a:solidFill>
                  <a:srgbClr val="181B0D"/>
                </a:solidFill>
                <a:latin typeface="Arial"/>
                <a:cs typeface="Arial"/>
              </a:rPr>
              <a:t>Ranjan</a:t>
            </a:r>
            <a:r>
              <a:rPr sz="2400" spc="-185" dirty="0">
                <a:solidFill>
                  <a:srgbClr val="181B0D"/>
                </a:solidFill>
                <a:latin typeface="Arial"/>
                <a:cs typeface="Arial"/>
              </a:rPr>
              <a:t> </a:t>
            </a:r>
            <a:r>
              <a:rPr sz="2400" dirty="0">
                <a:solidFill>
                  <a:srgbClr val="181B0D"/>
                </a:solidFill>
                <a:latin typeface="Arial"/>
                <a:cs typeface="Arial"/>
              </a:rPr>
              <a:t>both</a:t>
            </a:r>
            <a:r>
              <a:rPr sz="2400" spc="-195" dirty="0">
                <a:solidFill>
                  <a:srgbClr val="181B0D"/>
                </a:solidFill>
                <a:latin typeface="Arial"/>
                <a:cs typeface="Arial"/>
              </a:rPr>
              <a:t> </a:t>
            </a:r>
            <a:r>
              <a:rPr sz="2400" spc="-100" dirty="0">
                <a:solidFill>
                  <a:srgbClr val="181B0D"/>
                </a:solidFill>
                <a:latin typeface="Arial"/>
                <a:cs typeface="Arial"/>
              </a:rPr>
              <a:t>are</a:t>
            </a:r>
            <a:r>
              <a:rPr sz="2400" spc="-195" dirty="0">
                <a:solidFill>
                  <a:srgbClr val="181B0D"/>
                </a:solidFill>
                <a:latin typeface="Arial"/>
                <a:cs typeface="Arial"/>
              </a:rPr>
              <a:t> </a:t>
            </a:r>
            <a:r>
              <a:rPr sz="2400" spc="-95" dirty="0">
                <a:solidFill>
                  <a:srgbClr val="181B0D"/>
                </a:solidFill>
                <a:latin typeface="Arial"/>
                <a:cs typeface="Arial"/>
              </a:rPr>
              <a:t>endorsers.</a:t>
            </a:r>
            <a:endParaRPr sz="2400">
              <a:latin typeface="Arial"/>
              <a:cs typeface="Arial"/>
            </a:endParaRPr>
          </a:p>
          <a:p>
            <a:pPr marL="12700" marR="1557020">
              <a:lnSpc>
                <a:spcPct val="73700"/>
              </a:lnSpc>
              <a:spcBef>
                <a:spcPts val="1215"/>
              </a:spcBef>
              <a:buAutoNum type="arabicPeriod" startAt="3"/>
              <a:tabLst>
                <a:tab pos="305435" algn="l"/>
              </a:tabLst>
            </a:pPr>
            <a:r>
              <a:rPr sz="2400" b="1" spc="-114" dirty="0">
                <a:solidFill>
                  <a:srgbClr val="181B0D"/>
                </a:solidFill>
                <a:latin typeface="Trebuchet MS"/>
                <a:cs typeface="Trebuchet MS"/>
              </a:rPr>
              <a:t>The</a:t>
            </a:r>
            <a:r>
              <a:rPr sz="2400" b="1" spc="-240" dirty="0">
                <a:solidFill>
                  <a:srgbClr val="181B0D"/>
                </a:solidFill>
                <a:latin typeface="Trebuchet MS"/>
                <a:cs typeface="Trebuchet MS"/>
              </a:rPr>
              <a:t> </a:t>
            </a:r>
            <a:r>
              <a:rPr sz="2400" b="1" spc="-85" dirty="0">
                <a:solidFill>
                  <a:srgbClr val="181B0D"/>
                </a:solidFill>
                <a:latin typeface="Trebuchet MS"/>
                <a:cs typeface="Trebuchet MS"/>
              </a:rPr>
              <a:t>Endorsee</a:t>
            </a:r>
            <a:r>
              <a:rPr sz="2400" b="1" spc="-245" dirty="0">
                <a:solidFill>
                  <a:srgbClr val="181B0D"/>
                </a:solidFill>
                <a:latin typeface="Trebuchet MS"/>
                <a:cs typeface="Trebuchet MS"/>
              </a:rPr>
              <a:t> </a:t>
            </a:r>
            <a:r>
              <a:rPr sz="2400" b="1" spc="290" dirty="0">
                <a:solidFill>
                  <a:srgbClr val="181B0D"/>
                </a:solidFill>
                <a:latin typeface="Trebuchet MS"/>
                <a:cs typeface="Trebuchet MS"/>
              </a:rPr>
              <a:t>–</a:t>
            </a:r>
            <a:r>
              <a:rPr sz="2400" b="1" spc="-210" dirty="0">
                <a:solidFill>
                  <a:srgbClr val="181B0D"/>
                </a:solidFill>
                <a:latin typeface="Trebuchet MS"/>
                <a:cs typeface="Trebuchet MS"/>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95" dirty="0">
                <a:solidFill>
                  <a:srgbClr val="181B0D"/>
                </a:solidFill>
                <a:latin typeface="Arial"/>
                <a:cs typeface="Arial"/>
              </a:rPr>
              <a:t>person</a:t>
            </a:r>
            <a:r>
              <a:rPr sz="2400" spc="-185"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110" dirty="0">
                <a:solidFill>
                  <a:srgbClr val="181B0D"/>
                </a:solidFill>
                <a:latin typeface="Arial"/>
                <a:cs typeface="Arial"/>
              </a:rPr>
              <a:t>whose</a:t>
            </a:r>
            <a:r>
              <a:rPr sz="2400" spc="-170" dirty="0">
                <a:solidFill>
                  <a:srgbClr val="181B0D"/>
                </a:solidFill>
                <a:latin typeface="Arial"/>
                <a:cs typeface="Arial"/>
              </a:rPr>
              <a:t> </a:t>
            </a:r>
            <a:r>
              <a:rPr sz="2400" spc="-50" dirty="0">
                <a:solidFill>
                  <a:srgbClr val="181B0D"/>
                </a:solidFill>
                <a:latin typeface="Arial"/>
                <a:cs typeface="Arial"/>
              </a:rPr>
              <a:t>favour</a:t>
            </a:r>
            <a:r>
              <a:rPr sz="2400" spc="-210"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30" dirty="0">
                <a:solidFill>
                  <a:srgbClr val="181B0D"/>
                </a:solidFill>
                <a:latin typeface="Arial"/>
                <a:cs typeface="Arial"/>
              </a:rPr>
              <a:t>note</a:t>
            </a:r>
            <a:r>
              <a:rPr sz="2400" spc="-185" dirty="0">
                <a:solidFill>
                  <a:srgbClr val="181B0D"/>
                </a:solidFill>
                <a:latin typeface="Arial"/>
                <a:cs typeface="Arial"/>
              </a:rPr>
              <a:t> </a:t>
            </a:r>
            <a:r>
              <a:rPr sz="2400" spc="-105" dirty="0">
                <a:solidFill>
                  <a:srgbClr val="181B0D"/>
                </a:solidFill>
                <a:latin typeface="Arial"/>
                <a:cs typeface="Arial"/>
              </a:rPr>
              <a:t>is</a:t>
            </a:r>
            <a:r>
              <a:rPr sz="2400" spc="-185" dirty="0">
                <a:solidFill>
                  <a:srgbClr val="181B0D"/>
                </a:solidFill>
                <a:latin typeface="Arial"/>
                <a:cs typeface="Arial"/>
              </a:rPr>
              <a:t> </a:t>
            </a:r>
            <a:r>
              <a:rPr sz="2400" spc="-40" dirty="0">
                <a:solidFill>
                  <a:srgbClr val="181B0D"/>
                </a:solidFill>
                <a:latin typeface="Arial"/>
                <a:cs typeface="Arial"/>
              </a:rPr>
              <a:t>negotiated</a:t>
            </a:r>
            <a:r>
              <a:rPr sz="2400" spc="-165" dirty="0">
                <a:solidFill>
                  <a:srgbClr val="181B0D"/>
                </a:solidFill>
                <a:latin typeface="Arial"/>
                <a:cs typeface="Arial"/>
              </a:rPr>
              <a:t> </a:t>
            </a:r>
            <a:r>
              <a:rPr sz="2400" spc="-50" dirty="0">
                <a:solidFill>
                  <a:srgbClr val="181B0D"/>
                </a:solidFill>
                <a:latin typeface="Arial"/>
                <a:cs typeface="Arial"/>
              </a:rPr>
              <a:t>by  </a:t>
            </a:r>
            <a:r>
              <a:rPr sz="2400" spc="-65" dirty="0">
                <a:solidFill>
                  <a:srgbClr val="181B0D"/>
                </a:solidFill>
                <a:latin typeface="Arial"/>
                <a:cs typeface="Arial"/>
              </a:rPr>
              <a:t>endorsement.</a:t>
            </a:r>
            <a:r>
              <a:rPr sz="2400" spc="-185" dirty="0">
                <a:solidFill>
                  <a:srgbClr val="181B0D"/>
                </a:solidFill>
                <a:latin typeface="Arial"/>
                <a:cs typeface="Arial"/>
              </a:rPr>
              <a:t> </a:t>
            </a:r>
            <a:r>
              <a:rPr sz="2400" spc="-80" dirty="0">
                <a:solidFill>
                  <a:srgbClr val="181B0D"/>
                </a:solidFill>
                <a:latin typeface="Arial"/>
                <a:cs typeface="Arial"/>
              </a:rPr>
              <a:t>In</a:t>
            </a:r>
            <a:r>
              <a:rPr sz="2400" spc="-190" dirty="0">
                <a:solidFill>
                  <a:srgbClr val="181B0D"/>
                </a:solidFill>
                <a:latin typeface="Arial"/>
                <a:cs typeface="Arial"/>
              </a:rPr>
              <a:t> </a:t>
            </a:r>
            <a:r>
              <a:rPr sz="2400" spc="-20" dirty="0">
                <a:solidFill>
                  <a:srgbClr val="181B0D"/>
                </a:solidFill>
                <a:latin typeface="Arial"/>
                <a:cs typeface="Arial"/>
              </a:rPr>
              <a:t>the</a:t>
            </a:r>
            <a:r>
              <a:rPr sz="2400" spc="-190" dirty="0">
                <a:solidFill>
                  <a:srgbClr val="181B0D"/>
                </a:solidFill>
                <a:latin typeface="Arial"/>
                <a:cs typeface="Arial"/>
              </a:rPr>
              <a:t> </a:t>
            </a:r>
            <a:r>
              <a:rPr sz="2400" spc="-95" dirty="0">
                <a:solidFill>
                  <a:srgbClr val="181B0D"/>
                </a:solidFill>
                <a:latin typeface="Arial"/>
                <a:cs typeface="Arial"/>
              </a:rPr>
              <a:t>above,</a:t>
            </a:r>
            <a:r>
              <a:rPr sz="2400" spc="-190" dirty="0">
                <a:solidFill>
                  <a:srgbClr val="181B0D"/>
                </a:solidFill>
                <a:latin typeface="Arial"/>
                <a:cs typeface="Arial"/>
              </a:rPr>
              <a:t> </a:t>
            </a:r>
            <a:r>
              <a:rPr sz="2400" spc="95" dirty="0">
                <a:solidFill>
                  <a:srgbClr val="181B0D"/>
                </a:solidFill>
                <a:latin typeface="Arial"/>
                <a:cs typeface="Arial"/>
              </a:rPr>
              <a:t>it</a:t>
            </a:r>
            <a:r>
              <a:rPr sz="2400" spc="-175" dirty="0">
                <a:solidFill>
                  <a:srgbClr val="181B0D"/>
                </a:solidFill>
                <a:latin typeface="Arial"/>
                <a:cs typeface="Arial"/>
              </a:rPr>
              <a:t> </a:t>
            </a:r>
            <a:r>
              <a:rPr sz="2400" spc="-105" dirty="0">
                <a:solidFill>
                  <a:srgbClr val="181B0D"/>
                </a:solidFill>
                <a:latin typeface="Arial"/>
                <a:cs typeface="Arial"/>
              </a:rPr>
              <a:t>is</a:t>
            </a:r>
            <a:r>
              <a:rPr sz="2400" spc="-190" dirty="0">
                <a:solidFill>
                  <a:srgbClr val="181B0D"/>
                </a:solidFill>
                <a:latin typeface="Arial"/>
                <a:cs typeface="Arial"/>
              </a:rPr>
              <a:t> </a:t>
            </a:r>
            <a:r>
              <a:rPr sz="2400" spc="-125" dirty="0">
                <a:solidFill>
                  <a:srgbClr val="181B0D"/>
                </a:solidFill>
                <a:latin typeface="Arial"/>
                <a:cs typeface="Arial"/>
              </a:rPr>
              <a:t>Ranjan</a:t>
            </a:r>
            <a:r>
              <a:rPr sz="2400" spc="-190" dirty="0">
                <a:solidFill>
                  <a:srgbClr val="181B0D"/>
                </a:solidFill>
                <a:latin typeface="Arial"/>
                <a:cs typeface="Arial"/>
              </a:rPr>
              <a:t> </a:t>
            </a:r>
            <a:r>
              <a:rPr sz="2400" spc="-95" dirty="0">
                <a:solidFill>
                  <a:srgbClr val="181B0D"/>
                </a:solidFill>
                <a:latin typeface="Arial"/>
                <a:cs typeface="Arial"/>
              </a:rPr>
              <a:t>and</a:t>
            </a:r>
            <a:r>
              <a:rPr sz="2400" spc="-185" dirty="0">
                <a:solidFill>
                  <a:srgbClr val="181B0D"/>
                </a:solidFill>
                <a:latin typeface="Arial"/>
                <a:cs typeface="Arial"/>
              </a:rPr>
              <a:t> </a:t>
            </a:r>
            <a:r>
              <a:rPr sz="2400" spc="-30" dirty="0">
                <a:solidFill>
                  <a:srgbClr val="181B0D"/>
                </a:solidFill>
                <a:latin typeface="Arial"/>
                <a:cs typeface="Arial"/>
              </a:rPr>
              <a:t>then</a:t>
            </a:r>
            <a:r>
              <a:rPr sz="2400" spc="-190" dirty="0">
                <a:solidFill>
                  <a:srgbClr val="181B0D"/>
                </a:solidFill>
                <a:latin typeface="Arial"/>
                <a:cs typeface="Arial"/>
              </a:rPr>
              <a:t> </a:t>
            </a:r>
            <a:r>
              <a:rPr sz="2400" spc="-85" dirty="0">
                <a:solidFill>
                  <a:srgbClr val="181B0D"/>
                </a:solidFill>
                <a:latin typeface="Arial"/>
                <a:cs typeface="Arial"/>
              </a:rPr>
              <a:t>Puneet.</a:t>
            </a:r>
            <a:endParaRPr sz="24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26232" y="212547"/>
            <a:ext cx="7187565" cy="697230"/>
          </a:xfrm>
          <a:prstGeom prst="rect">
            <a:avLst/>
          </a:prstGeom>
        </p:spPr>
        <p:txBody>
          <a:bodyPr vert="horz" wrap="square" lIns="0" tIns="13335" rIns="0" bIns="0" rtlCol="0">
            <a:spAutoFit/>
          </a:bodyPr>
          <a:lstStyle/>
          <a:p>
            <a:pPr marL="12700">
              <a:lnSpc>
                <a:spcPct val="100000"/>
              </a:lnSpc>
              <a:spcBef>
                <a:spcPts val="105"/>
              </a:spcBef>
            </a:pPr>
            <a:r>
              <a:rPr u="sng" spc="-195" dirty="0">
                <a:solidFill>
                  <a:srgbClr val="FF0000"/>
                </a:solidFill>
                <a:effectLst>
                  <a:outerShdw blurRad="38100" dist="38100" dir="2700000" algn="tl">
                    <a:srgbClr val="000000">
                      <a:alpha val="43137"/>
                    </a:srgbClr>
                  </a:outerShdw>
                </a:effectLst>
              </a:rPr>
              <a:t>Features</a:t>
            </a:r>
            <a:r>
              <a:rPr u="sng" spc="-440" dirty="0">
                <a:solidFill>
                  <a:srgbClr val="FF0000"/>
                </a:solidFill>
                <a:effectLst>
                  <a:outerShdw blurRad="38100" dist="38100" dir="2700000" algn="tl">
                    <a:srgbClr val="000000">
                      <a:alpha val="43137"/>
                    </a:srgbClr>
                  </a:outerShdw>
                </a:effectLst>
              </a:rPr>
              <a:t> </a:t>
            </a:r>
            <a:r>
              <a:rPr u="sng" spc="-120" dirty="0">
                <a:solidFill>
                  <a:srgbClr val="FF0000"/>
                </a:solidFill>
                <a:effectLst>
                  <a:outerShdw blurRad="38100" dist="38100" dir="2700000" algn="tl">
                    <a:srgbClr val="000000">
                      <a:alpha val="43137"/>
                    </a:srgbClr>
                  </a:outerShdw>
                </a:effectLst>
              </a:rPr>
              <a:t>of</a:t>
            </a:r>
            <a:r>
              <a:rPr u="sng" spc="-420" dirty="0">
                <a:solidFill>
                  <a:srgbClr val="FF0000"/>
                </a:solidFill>
                <a:effectLst>
                  <a:outerShdw blurRad="38100" dist="38100" dir="2700000" algn="tl">
                    <a:srgbClr val="000000">
                      <a:alpha val="43137"/>
                    </a:srgbClr>
                  </a:outerShdw>
                </a:effectLst>
              </a:rPr>
              <a:t> </a:t>
            </a:r>
            <a:r>
              <a:rPr u="sng" spc="-80" dirty="0">
                <a:solidFill>
                  <a:srgbClr val="FF0000"/>
                </a:solidFill>
                <a:effectLst>
                  <a:outerShdw blurRad="38100" dist="38100" dir="2700000" algn="tl">
                    <a:srgbClr val="000000">
                      <a:alpha val="43137"/>
                    </a:srgbClr>
                  </a:outerShdw>
                </a:effectLst>
              </a:rPr>
              <a:t>a</a:t>
            </a:r>
            <a:r>
              <a:rPr u="sng" spc="-400" dirty="0">
                <a:solidFill>
                  <a:srgbClr val="FF0000"/>
                </a:solidFill>
                <a:effectLst>
                  <a:outerShdw blurRad="38100" dist="38100" dir="2700000" algn="tl">
                    <a:srgbClr val="000000">
                      <a:alpha val="43137"/>
                    </a:srgbClr>
                  </a:outerShdw>
                </a:effectLst>
              </a:rPr>
              <a:t> </a:t>
            </a:r>
            <a:r>
              <a:rPr u="sng" spc="-135" dirty="0">
                <a:solidFill>
                  <a:srgbClr val="FF0000"/>
                </a:solidFill>
                <a:effectLst>
                  <a:outerShdw blurRad="38100" dist="38100" dir="2700000" algn="tl">
                    <a:srgbClr val="000000">
                      <a:alpha val="43137"/>
                    </a:srgbClr>
                  </a:outerShdw>
                </a:effectLst>
              </a:rPr>
              <a:t>promissory</a:t>
            </a:r>
            <a:r>
              <a:rPr u="sng" spc="-440" dirty="0">
                <a:solidFill>
                  <a:srgbClr val="FF0000"/>
                </a:solidFill>
                <a:effectLst>
                  <a:outerShdw blurRad="38100" dist="38100" dir="2700000" algn="tl">
                    <a:srgbClr val="000000">
                      <a:alpha val="43137"/>
                    </a:srgbClr>
                  </a:outerShdw>
                </a:effectLst>
              </a:rPr>
              <a:t> </a:t>
            </a:r>
            <a:r>
              <a:rPr u="sng" spc="-140" dirty="0">
                <a:solidFill>
                  <a:srgbClr val="FF0000"/>
                </a:solidFill>
                <a:effectLst>
                  <a:outerShdw blurRad="38100" dist="38100" dir="2700000" algn="tl">
                    <a:srgbClr val="000000">
                      <a:alpha val="43137"/>
                    </a:srgbClr>
                  </a:outerShdw>
                </a:effectLst>
              </a:rPr>
              <a:t>note</a:t>
            </a:r>
          </a:p>
        </p:txBody>
      </p:sp>
      <p:sp>
        <p:nvSpPr>
          <p:cNvPr id="3" name="object 3"/>
          <p:cNvSpPr/>
          <p:nvPr/>
        </p:nvSpPr>
        <p:spPr>
          <a:xfrm>
            <a:off x="792480" y="1388363"/>
            <a:ext cx="11397234" cy="1564386"/>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92480" y="3133344"/>
            <a:ext cx="11397234" cy="1564385"/>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792480" y="4879847"/>
            <a:ext cx="11397234" cy="1564386"/>
          </a:xfrm>
          <a:prstGeom prst="rect">
            <a:avLst/>
          </a:prstGeom>
          <a:blipFill>
            <a:blip r:embed="rId4" cstate="print"/>
            <a:stretch>
              <a:fillRect/>
            </a:stretch>
          </a:blipFill>
        </p:spPr>
        <p:txBody>
          <a:bodyPr wrap="square" lIns="0" tIns="0" rIns="0" bIns="0" rtlCol="0"/>
          <a:lstStyle/>
          <a:p>
            <a:endParaRPr/>
          </a:p>
        </p:txBody>
      </p:sp>
      <p:sp>
        <p:nvSpPr>
          <p:cNvPr id="6" name="object 6"/>
          <p:cNvSpPr txBox="1"/>
          <p:nvPr/>
        </p:nvSpPr>
        <p:spPr>
          <a:xfrm>
            <a:off x="966622" y="1708785"/>
            <a:ext cx="10827385" cy="4530090"/>
          </a:xfrm>
          <a:prstGeom prst="rect">
            <a:avLst/>
          </a:prstGeom>
        </p:spPr>
        <p:txBody>
          <a:bodyPr vert="horz" wrap="square" lIns="0" tIns="55879" rIns="0" bIns="0" rtlCol="0">
            <a:spAutoFit/>
          </a:bodyPr>
          <a:lstStyle/>
          <a:p>
            <a:pPr marL="12700" marR="872490">
              <a:lnSpc>
                <a:spcPts val="3070"/>
              </a:lnSpc>
              <a:spcBef>
                <a:spcPts val="439"/>
              </a:spcBef>
              <a:buAutoNum type="romanLcPeriod"/>
              <a:tabLst>
                <a:tab pos="244475" algn="l"/>
              </a:tabLst>
            </a:pPr>
            <a:r>
              <a:rPr sz="2800" spc="-95" dirty="0">
                <a:latin typeface="Arial"/>
                <a:cs typeface="Arial"/>
              </a:rPr>
              <a:t>A</a:t>
            </a:r>
            <a:r>
              <a:rPr sz="2800" spc="-225" dirty="0">
                <a:latin typeface="Arial"/>
                <a:cs typeface="Arial"/>
              </a:rPr>
              <a:t> </a:t>
            </a:r>
            <a:r>
              <a:rPr sz="2800" spc="-80" dirty="0">
                <a:latin typeface="Arial"/>
                <a:cs typeface="Arial"/>
              </a:rPr>
              <a:t>promissory</a:t>
            </a:r>
            <a:r>
              <a:rPr sz="2800" spc="-195" dirty="0">
                <a:latin typeface="Arial"/>
                <a:cs typeface="Arial"/>
              </a:rPr>
              <a:t> </a:t>
            </a:r>
            <a:r>
              <a:rPr sz="2800" spc="-35" dirty="0">
                <a:latin typeface="Arial"/>
                <a:cs typeface="Arial"/>
              </a:rPr>
              <a:t>note</a:t>
            </a:r>
            <a:r>
              <a:rPr sz="2800" spc="-225" dirty="0">
                <a:latin typeface="Arial"/>
                <a:cs typeface="Arial"/>
              </a:rPr>
              <a:t> </a:t>
            </a:r>
            <a:r>
              <a:rPr sz="2800" spc="-55" dirty="0">
                <a:latin typeface="Arial"/>
                <a:cs typeface="Arial"/>
              </a:rPr>
              <a:t>must</a:t>
            </a:r>
            <a:r>
              <a:rPr sz="2800" spc="-210" dirty="0">
                <a:latin typeface="Arial"/>
                <a:cs typeface="Arial"/>
              </a:rPr>
              <a:t> </a:t>
            </a:r>
            <a:r>
              <a:rPr sz="2800" spc="-114" dirty="0">
                <a:latin typeface="Arial"/>
                <a:cs typeface="Arial"/>
              </a:rPr>
              <a:t>be</a:t>
            </a:r>
            <a:r>
              <a:rPr sz="2800" spc="-210" dirty="0">
                <a:latin typeface="Arial"/>
                <a:cs typeface="Arial"/>
              </a:rPr>
              <a:t> </a:t>
            </a:r>
            <a:r>
              <a:rPr sz="2800" spc="-30" dirty="0">
                <a:latin typeface="Arial"/>
                <a:cs typeface="Arial"/>
              </a:rPr>
              <a:t>in</a:t>
            </a:r>
            <a:r>
              <a:rPr sz="2800" spc="-220" dirty="0">
                <a:latin typeface="Arial"/>
                <a:cs typeface="Arial"/>
              </a:rPr>
              <a:t> </a:t>
            </a:r>
            <a:r>
              <a:rPr sz="2800" dirty="0">
                <a:latin typeface="Arial"/>
                <a:cs typeface="Arial"/>
              </a:rPr>
              <a:t>writing,</a:t>
            </a:r>
            <a:r>
              <a:rPr sz="2800" spc="-210" dirty="0">
                <a:latin typeface="Arial"/>
                <a:cs typeface="Arial"/>
              </a:rPr>
              <a:t> </a:t>
            </a:r>
            <a:r>
              <a:rPr sz="2800" spc="-55" dirty="0">
                <a:latin typeface="Arial"/>
                <a:cs typeface="Arial"/>
              </a:rPr>
              <a:t>duly</a:t>
            </a:r>
            <a:r>
              <a:rPr sz="2800" spc="-215" dirty="0">
                <a:latin typeface="Arial"/>
                <a:cs typeface="Arial"/>
              </a:rPr>
              <a:t> </a:t>
            </a:r>
            <a:r>
              <a:rPr sz="2800" spc="-110" dirty="0">
                <a:latin typeface="Arial"/>
                <a:cs typeface="Arial"/>
              </a:rPr>
              <a:t>signed</a:t>
            </a:r>
            <a:r>
              <a:rPr sz="2800" spc="-225" dirty="0">
                <a:latin typeface="Arial"/>
                <a:cs typeface="Arial"/>
              </a:rPr>
              <a:t> </a:t>
            </a:r>
            <a:r>
              <a:rPr sz="2800" spc="-60" dirty="0">
                <a:latin typeface="Arial"/>
                <a:cs typeface="Arial"/>
              </a:rPr>
              <a:t>by</a:t>
            </a:r>
            <a:r>
              <a:rPr sz="2800" spc="-220" dirty="0">
                <a:latin typeface="Arial"/>
                <a:cs typeface="Arial"/>
              </a:rPr>
              <a:t> </a:t>
            </a:r>
            <a:r>
              <a:rPr sz="2800" spc="-20" dirty="0">
                <a:latin typeface="Arial"/>
                <a:cs typeface="Arial"/>
              </a:rPr>
              <a:t>its</a:t>
            </a:r>
            <a:r>
              <a:rPr sz="2800" spc="-210" dirty="0">
                <a:latin typeface="Arial"/>
                <a:cs typeface="Arial"/>
              </a:rPr>
              <a:t> </a:t>
            </a:r>
            <a:r>
              <a:rPr sz="2800" spc="-95" dirty="0">
                <a:latin typeface="Arial"/>
                <a:cs typeface="Arial"/>
              </a:rPr>
              <a:t>maker</a:t>
            </a:r>
            <a:r>
              <a:rPr sz="2800" spc="-190" dirty="0">
                <a:latin typeface="Arial"/>
                <a:cs typeface="Arial"/>
              </a:rPr>
              <a:t> </a:t>
            </a:r>
            <a:r>
              <a:rPr sz="2800" spc="-114" dirty="0">
                <a:latin typeface="Arial"/>
                <a:cs typeface="Arial"/>
              </a:rPr>
              <a:t>and  </a:t>
            </a:r>
            <a:r>
              <a:rPr sz="2800" spc="-55" dirty="0">
                <a:latin typeface="Arial"/>
                <a:cs typeface="Arial"/>
              </a:rPr>
              <a:t>properly</a:t>
            </a:r>
            <a:r>
              <a:rPr sz="2800" spc="-220" dirty="0">
                <a:latin typeface="Arial"/>
                <a:cs typeface="Arial"/>
              </a:rPr>
              <a:t> </a:t>
            </a:r>
            <a:r>
              <a:rPr sz="2800" spc="-90" dirty="0">
                <a:latin typeface="Arial"/>
                <a:cs typeface="Arial"/>
              </a:rPr>
              <a:t>stamped</a:t>
            </a:r>
            <a:r>
              <a:rPr sz="2800" spc="-210" dirty="0">
                <a:latin typeface="Arial"/>
                <a:cs typeface="Arial"/>
              </a:rPr>
              <a:t> </a:t>
            </a:r>
            <a:r>
              <a:rPr sz="2800" spc="-229" dirty="0">
                <a:latin typeface="Arial"/>
                <a:cs typeface="Arial"/>
              </a:rPr>
              <a:t>as</a:t>
            </a:r>
            <a:r>
              <a:rPr sz="2800" spc="-220" dirty="0">
                <a:latin typeface="Arial"/>
                <a:cs typeface="Arial"/>
              </a:rPr>
              <a:t> </a:t>
            </a:r>
            <a:r>
              <a:rPr sz="2800" spc="-80" dirty="0">
                <a:latin typeface="Arial"/>
                <a:cs typeface="Arial"/>
              </a:rPr>
              <a:t>per</a:t>
            </a:r>
            <a:r>
              <a:rPr sz="2800" spc="-220" dirty="0">
                <a:latin typeface="Arial"/>
                <a:cs typeface="Arial"/>
              </a:rPr>
              <a:t> </a:t>
            </a:r>
            <a:r>
              <a:rPr sz="2800" spc="-80" dirty="0">
                <a:latin typeface="Arial"/>
                <a:cs typeface="Arial"/>
              </a:rPr>
              <a:t>Indian</a:t>
            </a:r>
            <a:r>
              <a:rPr sz="2800" spc="-265" dirty="0">
                <a:latin typeface="Arial"/>
                <a:cs typeface="Arial"/>
              </a:rPr>
              <a:t> </a:t>
            </a:r>
            <a:r>
              <a:rPr sz="2800" spc="-85" dirty="0">
                <a:latin typeface="Arial"/>
                <a:cs typeface="Arial"/>
              </a:rPr>
              <a:t>Stamp</a:t>
            </a:r>
            <a:r>
              <a:rPr sz="2800" spc="-340" dirty="0">
                <a:latin typeface="Arial"/>
                <a:cs typeface="Arial"/>
              </a:rPr>
              <a:t> </a:t>
            </a:r>
            <a:r>
              <a:rPr sz="2800" spc="-35" dirty="0">
                <a:latin typeface="Arial"/>
                <a:cs typeface="Arial"/>
              </a:rPr>
              <a:t>Act.</a:t>
            </a:r>
            <a:endParaRPr sz="2800">
              <a:latin typeface="Arial"/>
              <a:cs typeface="Arial"/>
            </a:endParaRPr>
          </a:p>
          <a:p>
            <a:pPr>
              <a:lnSpc>
                <a:spcPct val="100000"/>
              </a:lnSpc>
              <a:buFont typeface="Arial"/>
              <a:buAutoNum type="romanLcPeriod"/>
            </a:pPr>
            <a:endParaRPr sz="2800">
              <a:latin typeface="Arial"/>
              <a:cs typeface="Arial"/>
            </a:endParaRPr>
          </a:p>
          <a:p>
            <a:pPr>
              <a:lnSpc>
                <a:spcPct val="100000"/>
              </a:lnSpc>
              <a:spcBef>
                <a:spcPts val="35"/>
              </a:spcBef>
              <a:buFont typeface="Arial"/>
              <a:buAutoNum type="romanLcPeriod"/>
            </a:pPr>
            <a:endParaRPr sz="2400">
              <a:latin typeface="Arial"/>
              <a:cs typeface="Arial"/>
            </a:endParaRPr>
          </a:p>
          <a:p>
            <a:pPr marL="12700" marR="187960">
              <a:lnSpc>
                <a:spcPct val="91500"/>
              </a:lnSpc>
              <a:buAutoNum type="romanLcPeriod"/>
              <a:tabLst>
                <a:tab pos="343535" algn="l"/>
              </a:tabLst>
            </a:pPr>
            <a:r>
              <a:rPr sz="2800" spc="50" dirty="0">
                <a:latin typeface="Arial"/>
                <a:cs typeface="Arial"/>
              </a:rPr>
              <a:t>It </a:t>
            </a:r>
            <a:r>
              <a:rPr sz="2800" spc="-55" dirty="0">
                <a:latin typeface="Arial"/>
                <a:cs typeface="Arial"/>
              </a:rPr>
              <a:t>must </a:t>
            </a:r>
            <a:r>
              <a:rPr sz="2800" spc="-60" dirty="0">
                <a:latin typeface="Arial"/>
                <a:cs typeface="Arial"/>
              </a:rPr>
              <a:t>contain </a:t>
            </a:r>
            <a:r>
              <a:rPr sz="2800" spc="-140" dirty="0">
                <a:latin typeface="Arial"/>
                <a:cs typeface="Arial"/>
              </a:rPr>
              <a:t>an </a:t>
            </a:r>
            <a:r>
              <a:rPr sz="2800" spc="-60" dirty="0">
                <a:latin typeface="Arial"/>
                <a:cs typeface="Arial"/>
              </a:rPr>
              <a:t>undertaking </a:t>
            </a:r>
            <a:r>
              <a:rPr sz="2800" spc="-35" dirty="0">
                <a:latin typeface="Arial"/>
                <a:cs typeface="Arial"/>
              </a:rPr>
              <a:t>or </a:t>
            </a:r>
            <a:r>
              <a:rPr sz="2800" spc="-80" dirty="0">
                <a:latin typeface="Arial"/>
                <a:cs typeface="Arial"/>
              </a:rPr>
              <a:t>promise </a:t>
            </a:r>
            <a:r>
              <a:rPr sz="2800" spc="60" dirty="0">
                <a:latin typeface="Arial"/>
                <a:cs typeface="Arial"/>
              </a:rPr>
              <a:t>to </a:t>
            </a:r>
            <a:r>
              <a:rPr sz="2800" spc="-125" dirty="0">
                <a:latin typeface="Arial"/>
                <a:cs typeface="Arial"/>
              </a:rPr>
              <a:t>pay. </a:t>
            </a:r>
            <a:r>
              <a:rPr sz="2800" spc="-95" dirty="0">
                <a:latin typeface="Arial"/>
                <a:cs typeface="Arial"/>
              </a:rPr>
              <a:t>Mere  </a:t>
            </a:r>
            <a:r>
              <a:rPr sz="2800" spc="-80" dirty="0">
                <a:latin typeface="Arial"/>
                <a:cs typeface="Arial"/>
              </a:rPr>
              <a:t>acknowledgement </a:t>
            </a:r>
            <a:r>
              <a:rPr sz="2800" spc="20" dirty="0">
                <a:latin typeface="Arial"/>
                <a:cs typeface="Arial"/>
              </a:rPr>
              <a:t>of </a:t>
            </a:r>
            <a:r>
              <a:rPr sz="2800" spc="-100" dirty="0">
                <a:latin typeface="Arial"/>
                <a:cs typeface="Arial"/>
              </a:rPr>
              <a:t>indebtedness </a:t>
            </a:r>
            <a:r>
              <a:rPr sz="2800" spc="-125" dirty="0">
                <a:latin typeface="Arial"/>
                <a:cs typeface="Arial"/>
              </a:rPr>
              <a:t>is </a:t>
            </a:r>
            <a:r>
              <a:rPr sz="2800" spc="10" dirty="0">
                <a:latin typeface="Arial"/>
                <a:cs typeface="Arial"/>
              </a:rPr>
              <a:t>not </a:t>
            </a:r>
            <a:r>
              <a:rPr sz="2800" spc="-90" dirty="0">
                <a:latin typeface="Arial"/>
                <a:cs typeface="Arial"/>
              </a:rPr>
              <a:t>enough. </a:t>
            </a:r>
            <a:r>
              <a:rPr sz="2800" spc="-125" dirty="0">
                <a:latin typeface="Arial"/>
                <a:cs typeface="Arial"/>
              </a:rPr>
              <a:t>For </a:t>
            </a:r>
            <a:r>
              <a:rPr sz="2800" spc="-95" dirty="0">
                <a:latin typeface="Arial"/>
                <a:cs typeface="Arial"/>
              </a:rPr>
              <a:t>example, </a:t>
            </a:r>
            <a:r>
              <a:rPr sz="2800" spc="65" dirty="0">
                <a:latin typeface="Arial"/>
                <a:cs typeface="Arial"/>
              </a:rPr>
              <a:t>if </a:t>
            </a:r>
            <a:r>
              <a:rPr sz="2800" spc="-135" dirty="0">
                <a:latin typeface="Arial"/>
                <a:cs typeface="Arial"/>
              </a:rPr>
              <a:t>some  </a:t>
            </a:r>
            <a:r>
              <a:rPr sz="2800" spc="-110" dirty="0">
                <a:latin typeface="Arial"/>
                <a:cs typeface="Arial"/>
              </a:rPr>
              <a:t>one</a:t>
            </a:r>
            <a:r>
              <a:rPr sz="2800" spc="-220" dirty="0">
                <a:latin typeface="Arial"/>
                <a:cs typeface="Arial"/>
              </a:rPr>
              <a:t> </a:t>
            </a:r>
            <a:r>
              <a:rPr sz="2800" spc="-45" dirty="0">
                <a:latin typeface="Arial"/>
                <a:cs typeface="Arial"/>
              </a:rPr>
              <a:t>writes</a:t>
            </a:r>
            <a:r>
              <a:rPr sz="2800" spc="-200" dirty="0">
                <a:latin typeface="Arial"/>
                <a:cs typeface="Arial"/>
              </a:rPr>
              <a:t> </a:t>
            </a:r>
            <a:r>
              <a:rPr sz="2800" spc="-55" dirty="0">
                <a:latin typeface="Arial"/>
                <a:cs typeface="Arial"/>
              </a:rPr>
              <a:t>‘I</a:t>
            </a:r>
            <a:r>
              <a:rPr sz="2800" spc="-220" dirty="0">
                <a:latin typeface="Arial"/>
                <a:cs typeface="Arial"/>
              </a:rPr>
              <a:t> </a:t>
            </a:r>
            <a:r>
              <a:rPr sz="2800" spc="-95" dirty="0">
                <a:latin typeface="Arial"/>
                <a:cs typeface="Arial"/>
              </a:rPr>
              <a:t>owe</a:t>
            </a:r>
            <a:r>
              <a:rPr sz="2800" spc="-220" dirty="0">
                <a:latin typeface="Arial"/>
                <a:cs typeface="Arial"/>
              </a:rPr>
              <a:t> </a:t>
            </a:r>
            <a:r>
              <a:rPr sz="2800" spc="-229" dirty="0">
                <a:latin typeface="Arial"/>
                <a:cs typeface="Arial"/>
              </a:rPr>
              <a:t>Rs.</a:t>
            </a:r>
            <a:r>
              <a:rPr sz="2800" spc="-210" dirty="0">
                <a:latin typeface="Arial"/>
                <a:cs typeface="Arial"/>
              </a:rPr>
              <a:t> </a:t>
            </a:r>
            <a:r>
              <a:rPr sz="2800" spc="-105" dirty="0">
                <a:latin typeface="Arial"/>
                <a:cs typeface="Arial"/>
              </a:rPr>
              <a:t>5000/-</a:t>
            </a:r>
            <a:r>
              <a:rPr sz="2800" spc="-210" dirty="0">
                <a:latin typeface="Arial"/>
                <a:cs typeface="Arial"/>
              </a:rPr>
              <a:t> </a:t>
            </a:r>
            <a:r>
              <a:rPr sz="2800" spc="60" dirty="0">
                <a:latin typeface="Arial"/>
                <a:cs typeface="Arial"/>
              </a:rPr>
              <a:t>to</a:t>
            </a:r>
            <a:r>
              <a:rPr sz="2800" spc="-285" dirty="0">
                <a:latin typeface="Arial"/>
                <a:cs typeface="Arial"/>
              </a:rPr>
              <a:t> </a:t>
            </a:r>
            <a:r>
              <a:rPr sz="2800" spc="-114" dirty="0">
                <a:latin typeface="Arial"/>
                <a:cs typeface="Arial"/>
              </a:rPr>
              <a:t>Satya</a:t>
            </a:r>
            <a:r>
              <a:rPr sz="2800" spc="-215" dirty="0">
                <a:latin typeface="Arial"/>
                <a:cs typeface="Arial"/>
              </a:rPr>
              <a:t> </a:t>
            </a:r>
            <a:r>
              <a:rPr sz="2800" spc="-125" dirty="0">
                <a:latin typeface="Arial"/>
                <a:cs typeface="Arial"/>
              </a:rPr>
              <a:t>Prakash’,</a:t>
            </a:r>
            <a:r>
              <a:rPr sz="2800" spc="-204" dirty="0">
                <a:latin typeface="Arial"/>
                <a:cs typeface="Arial"/>
              </a:rPr>
              <a:t> </a:t>
            </a:r>
            <a:r>
              <a:rPr sz="2800" spc="105" dirty="0">
                <a:latin typeface="Arial"/>
                <a:cs typeface="Arial"/>
              </a:rPr>
              <a:t>it</a:t>
            </a:r>
            <a:r>
              <a:rPr sz="2800" spc="-215" dirty="0">
                <a:latin typeface="Arial"/>
                <a:cs typeface="Arial"/>
              </a:rPr>
              <a:t> </a:t>
            </a:r>
            <a:r>
              <a:rPr sz="2800" spc="-125" dirty="0">
                <a:latin typeface="Arial"/>
                <a:cs typeface="Arial"/>
              </a:rPr>
              <a:t>is</a:t>
            </a:r>
            <a:r>
              <a:rPr sz="2800" spc="-215" dirty="0">
                <a:latin typeface="Arial"/>
                <a:cs typeface="Arial"/>
              </a:rPr>
              <a:t> </a:t>
            </a:r>
            <a:r>
              <a:rPr sz="2800" spc="10" dirty="0">
                <a:latin typeface="Arial"/>
                <a:cs typeface="Arial"/>
              </a:rPr>
              <a:t>not</a:t>
            </a:r>
            <a:r>
              <a:rPr sz="2800" spc="-220" dirty="0">
                <a:latin typeface="Arial"/>
                <a:cs typeface="Arial"/>
              </a:rPr>
              <a:t> </a:t>
            </a:r>
            <a:r>
              <a:rPr sz="2800" spc="-190" dirty="0">
                <a:latin typeface="Arial"/>
                <a:cs typeface="Arial"/>
              </a:rPr>
              <a:t>a</a:t>
            </a:r>
            <a:r>
              <a:rPr sz="2800" spc="-215" dirty="0">
                <a:latin typeface="Arial"/>
                <a:cs typeface="Arial"/>
              </a:rPr>
              <a:t> </a:t>
            </a:r>
            <a:r>
              <a:rPr sz="2800" spc="-80" dirty="0">
                <a:latin typeface="Arial"/>
                <a:cs typeface="Arial"/>
              </a:rPr>
              <a:t>promissory</a:t>
            </a:r>
            <a:r>
              <a:rPr sz="2800" spc="-195" dirty="0">
                <a:latin typeface="Arial"/>
                <a:cs typeface="Arial"/>
              </a:rPr>
              <a:t> </a:t>
            </a:r>
            <a:r>
              <a:rPr sz="2800" spc="-40" dirty="0">
                <a:latin typeface="Arial"/>
                <a:cs typeface="Arial"/>
              </a:rPr>
              <a:t>note.</a:t>
            </a:r>
            <a:endParaRPr sz="2800">
              <a:latin typeface="Arial"/>
              <a:cs typeface="Arial"/>
            </a:endParaRPr>
          </a:p>
          <a:p>
            <a:pPr>
              <a:lnSpc>
                <a:spcPct val="100000"/>
              </a:lnSpc>
              <a:spcBef>
                <a:spcPts val="45"/>
              </a:spcBef>
              <a:buFont typeface="Arial"/>
              <a:buAutoNum type="romanLcPeriod"/>
            </a:pPr>
            <a:endParaRPr sz="3900">
              <a:latin typeface="Arial"/>
              <a:cs typeface="Arial"/>
            </a:endParaRPr>
          </a:p>
          <a:p>
            <a:pPr marL="12700" marR="5080">
              <a:lnSpc>
                <a:spcPct val="91500"/>
              </a:lnSpc>
              <a:buAutoNum type="romanLcPeriod"/>
              <a:tabLst>
                <a:tab pos="401320" algn="l"/>
              </a:tabLst>
            </a:pPr>
            <a:r>
              <a:rPr sz="2800" spc="-135" dirty="0">
                <a:latin typeface="Arial"/>
                <a:cs typeface="Arial"/>
              </a:rPr>
              <a:t>The</a:t>
            </a:r>
            <a:r>
              <a:rPr sz="2800" spc="-220" dirty="0">
                <a:latin typeface="Arial"/>
                <a:cs typeface="Arial"/>
              </a:rPr>
              <a:t> </a:t>
            </a:r>
            <a:r>
              <a:rPr sz="2800" spc="-85" dirty="0">
                <a:latin typeface="Arial"/>
                <a:cs typeface="Arial"/>
              </a:rPr>
              <a:t>promise</a:t>
            </a:r>
            <a:r>
              <a:rPr sz="2800" spc="-210" dirty="0">
                <a:latin typeface="Arial"/>
                <a:cs typeface="Arial"/>
              </a:rPr>
              <a:t> </a:t>
            </a:r>
            <a:r>
              <a:rPr sz="2800" spc="60" dirty="0">
                <a:latin typeface="Arial"/>
                <a:cs typeface="Arial"/>
              </a:rPr>
              <a:t>to</a:t>
            </a:r>
            <a:r>
              <a:rPr sz="2800" spc="-220" dirty="0">
                <a:latin typeface="Arial"/>
                <a:cs typeface="Arial"/>
              </a:rPr>
              <a:t> </a:t>
            </a:r>
            <a:r>
              <a:rPr sz="2800" spc="-110" dirty="0">
                <a:latin typeface="Arial"/>
                <a:cs typeface="Arial"/>
              </a:rPr>
              <a:t>pay</a:t>
            </a:r>
            <a:r>
              <a:rPr sz="2800" spc="-220" dirty="0">
                <a:latin typeface="Arial"/>
                <a:cs typeface="Arial"/>
              </a:rPr>
              <a:t> </a:t>
            </a:r>
            <a:r>
              <a:rPr sz="2800" spc="-50" dirty="0">
                <a:latin typeface="Arial"/>
                <a:cs typeface="Arial"/>
              </a:rPr>
              <a:t>must</a:t>
            </a:r>
            <a:r>
              <a:rPr sz="2800" spc="-215" dirty="0">
                <a:latin typeface="Arial"/>
                <a:cs typeface="Arial"/>
              </a:rPr>
              <a:t> </a:t>
            </a:r>
            <a:r>
              <a:rPr sz="2800" spc="10" dirty="0">
                <a:latin typeface="Arial"/>
                <a:cs typeface="Arial"/>
              </a:rPr>
              <a:t>not</a:t>
            </a:r>
            <a:r>
              <a:rPr sz="2800" spc="-215" dirty="0">
                <a:latin typeface="Arial"/>
                <a:cs typeface="Arial"/>
              </a:rPr>
              <a:t> </a:t>
            </a:r>
            <a:r>
              <a:rPr sz="2800" spc="-114" dirty="0">
                <a:latin typeface="Arial"/>
                <a:cs typeface="Arial"/>
              </a:rPr>
              <a:t>be</a:t>
            </a:r>
            <a:r>
              <a:rPr sz="2800" spc="-220" dirty="0">
                <a:latin typeface="Arial"/>
                <a:cs typeface="Arial"/>
              </a:rPr>
              <a:t> </a:t>
            </a:r>
            <a:r>
              <a:rPr sz="2800" spc="-45" dirty="0">
                <a:latin typeface="Arial"/>
                <a:cs typeface="Arial"/>
              </a:rPr>
              <a:t>conditional.</a:t>
            </a:r>
            <a:r>
              <a:rPr sz="2800" spc="-200" dirty="0">
                <a:latin typeface="Arial"/>
                <a:cs typeface="Arial"/>
              </a:rPr>
              <a:t> </a:t>
            </a:r>
            <a:r>
              <a:rPr sz="2800" spc="-125" dirty="0">
                <a:latin typeface="Arial"/>
                <a:cs typeface="Arial"/>
              </a:rPr>
              <a:t>For</a:t>
            </a:r>
            <a:r>
              <a:rPr sz="2800" spc="-220" dirty="0">
                <a:latin typeface="Arial"/>
                <a:cs typeface="Arial"/>
              </a:rPr>
              <a:t> </a:t>
            </a:r>
            <a:r>
              <a:rPr sz="2800" spc="-95" dirty="0">
                <a:latin typeface="Arial"/>
                <a:cs typeface="Arial"/>
              </a:rPr>
              <a:t>example,</a:t>
            </a:r>
            <a:r>
              <a:rPr sz="2800" spc="-210" dirty="0">
                <a:latin typeface="Arial"/>
                <a:cs typeface="Arial"/>
              </a:rPr>
              <a:t> </a:t>
            </a:r>
            <a:r>
              <a:rPr sz="2800" spc="65" dirty="0">
                <a:latin typeface="Arial"/>
                <a:cs typeface="Arial"/>
              </a:rPr>
              <a:t>if</a:t>
            </a:r>
            <a:r>
              <a:rPr sz="2800" spc="-220" dirty="0">
                <a:latin typeface="Arial"/>
                <a:cs typeface="Arial"/>
              </a:rPr>
              <a:t> </a:t>
            </a:r>
            <a:r>
              <a:rPr sz="2800" spc="110" dirty="0">
                <a:latin typeface="Arial"/>
                <a:cs typeface="Arial"/>
              </a:rPr>
              <a:t>it</a:t>
            </a:r>
            <a:r>
              <a:rPr sz="2800" spc="-220" dirty="0">
                <a:latin typeface="Arial"/>
                <a:cs typeface="Arial"/>
              </a:rPr>
              <a:t> </a:t>
            </a:r>
            <a:r>
              <a:rPr sz="2800" spc="-125" dirty="0">
                <a:latin typeface="Arial"/>
                <a:cs typeface="Arial"/>
              </a:rPr>
              <a:t>is</a:t>
            </a:r>
            <a:r>
              <a:rPr sz="2800" spc="-215" dirty="0">
                <a:latin typeface="Arial"/>
                <a:cs typeface="Arial"/>
              </a:rPr>
              <a:t> </a:t>
            </a:r>
            <a:r>
              <a:rPr sz="2800" spc="20" dirty="0">
                <a:latin typeface="Arial"/>
                <a:cs typeface="Arial"/>
              </a:rPr>
              <a:t>written  </a:t>
            </a:r>
            <a:r>
              <a:rPr sz="2800" spc="-55" dirty="0">
                <a:latin typeface="Arial"/>
                <a:cs typeface="Arial"/>
              </a:rPr>
              <a:t>‘I </a:t>
            </a:r>
            <a:r>
              <a:rPr sz="2800" spc="-80" dirty="0">
                <a:latin typeface="Arial"/>
                <a:cs typeface="Arial"/>
              </a:rPr>
              <a:t>promise </a:t>
            </a:r>
            <a:r>
              <a:rPr sz="2800" spc="60" dirty="0">
                <a:latin typeface="Arial"/>
                <a:cs typeface="Arial"/>
              </a:rPr>
              <a:t>to </a:t>
            </a:r>
            <a:r>
              <a:rPr sz="2800" spc="-110" dirty="0">
                <a:latin typeface="Arial"/>
                <a:cs typeface="Arial"/>
              </a:rPr>
              <a:t>pay </a:t>
            </a:r>
            <a:r>
              <a:rPr sz="2800" spc="-160" dirty="0">
                <a:latin typeface="Arial"/>
                <a:cs typeface="Arial"/>
              </a:rPr>
              <a:t>Suresh </a:t>
            </a:r>
            <a:r>
              <a:rPr sz="2800" spc="-320" dirty="0">
                <a:latin typeface="Arial"/>
                <a:cs typeface="Arial"/>
              </a:rPr>
              <a:t>Rs </a:t>
            </a:r>
            <a:r>
              <a:rPr sz="2800" spc="-90" dirty="0">
                <a:latin typeface="Arial"/>
                <a:cs typeface="Arial"/>
              </a:rPr>
              <a:t>5,000/- </a:t>
            </a:r>
            <a:r>
              <a:rPr sz="2800" spc="-10" dirty="0">
                <a:latin typeface="Arial"/>
                <a:cs typeface="Arial"/>
              </a:rPr>
              <a:t>after </a:t>
            </a:r>
            <a:r>
              <a:rPr sz="2800" spc="-40" dirty="0">
                <a:latin typeface="Arial"/>
                <a:cs typeface="Arial"/>
              </a:rPr>
              <a:t>my </a:t>
            </a:r>
            <a:r>
              <a:rPr sz="2800" spc="-105" dirty="0">
                <a:latin typeface="Arial"/>
                <a:cs typeface="Arial"/>
              </a:rPr>
              <a:t>sister’s </a:t>
            </a:r>
            <a:r>
              <a:rPr sz="2800" spc="-65" dirty="0">
                <a:latin typeface="Arial"/>
                <a:cs typeface="Arial"/>
              </a:rPr>
              <a:t>marriage’, </a:t>
            </a:r>
            <a:r>
              <a:rPr sz="2800" spc="-125" dirty="0">
                <a:latin typeface="Arial"/>
                <a:cs typeface="Arial"/>
              </a:rPr>
              <a:t>is </a:t>
            </a:r>
            <a:r>
              <a:rPr sz="2800" spc="10" dirty="0">
                <a:latin typeface="Arial"/>
                <a:cs typeface="Arial"/>
              </a:rPr>
              <a:t>not </a:t>
            </a:r>
            <a:r>
              <a:rPr sz="2800" spc="-190" dirty="0">
                <a:latin typeface="Arial"/>
                <a:cs typeface="Arial"/>
              </a:rPr>
              <a:t>a  </a:t>
            </a:r>
            <a:r>
              <a:rPr sz="2800" spc="-80" dirty="0">
                <a:latin typeface="Arial"/>
                <a:cs typeface="Arial"/>
              </a:rPr>
              <a:t>promissory</a:t>
            </a:r>
            <a:r>
              <a:rPr sz="2800" spc="-204" dirty="0">
                <a:latin typeface="Arial"/>
                <a:cs typeface="Arial"/>
              </a:rPr>
              <a:t> </a:t>
            </a:r>
            <a:r>
              <a:rPr sz="2800" spc="-40" dirty="0">
                <a:latin typeface="Arial"/>
                <a:cs typeface="Arial"/>
              </a:rPr>
              <a:t>note.</a:t>
            </a:r>
            <a:endParaRPr sz="28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70810" y="212547"/>
            <a:ext cx="7182484" cy="697230"/>
          </a:xfrm>
          <a:prstGeom prst="rect">
            <a:avLst/>
          </a:prstGeom>
        </p:spPr>
        <p:txBody>
          <a:bodyPr vert="horz" wrap="square" lIns="0" tIns="13335" rIns="0" bIns="0" rtlCol="0">
            <a:spAutoFit/>
          </a:bodyPr>
          <a:lstStyle/>
          <a:p>
            <a:pPr marL="12700">
              <a:lnSpc>
                <a:spcPct val="100000"/>
              </a:lnSpc>
              <a:spcBef>
                <a:spcPts val="105"/>
              </a:spcBef>
            </a:pPr>
            <a:r>
              <a:rPr u="sng" spc="-195" dirty="0">
                <a:solidFill>
                  <a:srgbClr val="FF0000"/>
                </a:solidFill>
                <a:effectLst>
                  <a:outerShdw blurRad="38100" dist="38100" dir="2700000" algn="tl">
                    <a:srgbClr val="000000">
                      <a:alpha val="43137"/>
                    </a:srgbClr>
                  </a:outerShdw>
                </a:effectLst>
              </a:rPr>
              <a:t>Features</a:t>
            </a:r>
            <a:r>
              <a:rPr u="sng" spc="-445" dirty="0">
                <a:solidFill>
                  <a:srgbClr val="FF0000"/>
                </a:solidFill>
                <a:effectLst>
                  <a:outerShdw blurRad="38100" dist="38100" dir="2700000" algn="tl">
                    <a:srgbClr val="000000">
                      <a:alpha val="43137"/>
                    </a:srgbClr>
                  </a:outerShdw>
                </a:effectLst>
              </a:rPr>
              <a:t> </a:t>
            </a:r>
            <a:r>
              <a:rPr u="sng" spc="-120" dirty="0">
                <a:solidFill>
                  <a:srgbClr val="FF0000"/>
                </a:solidFill>
                <a:effectLst>
                  <a:outerShdw blurRad="38100" dist="38100" dir="2700000" algn="tl">
                    <a:srgbClr val="000000">
                      <a:alpha val="43137"/>
                    </a:srgbClr>
                  </a:outerShdw>
                </a:effectLst>
              </a:rPr>
              <a:t>of</a:t>
            </a:r>
            <a:r>
              <a:rPr u="sng" spc="-425" dirty="0">
                <a:solidFill>
                  <a:srgbClr val="FF0000"/>
                </a:solidFill>
                <a:effectLst>
                  <a:outerShdw blurRad="38100" dist="38100" dir="2700000" algn="tl">
                    <a:srgbClr val="000000">
                      <a:alpha val="43137"/>
                    </a:srgbClr>
                  </a:outerShdw>
                </a:effectLst>
              </a:rPr>
              <a:t> </a:t>
            </a:r>
            <a:r>
              <a:rPr u="sng" spc="-80" dirty="0">
                <a:solidFill>
                  <a:srgbClr val="FF0000"/>
                </a:solidFill>
                <a:effectLst>
                  <a:outerShdw blurRad="38100" dist="38100" dir="2700000" algn="tl">
                    <a:srgbClr val="000000">
                      <a:alpha val="43137"/>
                    </a:srgbClr>
                  </a:outerShdw>
                </a:effectLst>
              </a:rPr>
              <a:t>a</a:t>
            </a:r>
            <a:r>
              <a:rPr u="sng" spc="-415" dirty="0">
                <a:solidFill>
                  <a:srgbClr val="FF0000"/>
                </a:solidFill>
                <a:effectLst>
                  <a:outerShdw blurRad="38100" dist="38100" dir="2700000" algn="tl">
                    <a:srgbClr val="000000">
                      <a:alpha val="43137"/>
                    </a:srgbClr>
                  </a:outerShdw>
                </a:effectLst>
              </a:rPr>
              <a:t> </a:t>
            </a:r>
            <a:r>
              <a:rPr u="sng" spc="-135" dirty="0">
                <a:solidFill>
                  <a:srgbClr val="FF0000"/>
                </a:solidFill>
                <a:effectLst>
                  <a:outerShdw blurRad="38100" dist="38100" dir="2700000" algn="tl">
                    <a:srgbClr val="000000">
                      <a:alpha val="43137"/>
                    </a:srgbClr>
                  </a:outerShdw>
                </a:effectLst>
              </a:rPr>
              <a:t>promissory</a:t>
            </a:r>
            <a:r>
              <a:rPr u="sng" spc="-465" dirty="0">
                <a:solidFill>
                  <a:srgbClr val="FF0000"/>
                </a:solidFill>
                <a:effectLst>
                  <a:outerShdw blurRad="38100" dist="38100" dir="2700000" algn="tl">
                    <a:srgbClr val="000000">
                      <a:alpha val="43137"/>
                    </a:srgbClr>
                  </a:outerShdw>
                </a:effectLst>
              </a:rPr>
              <a:t> </a:t>
            </a:r>
            <a:r>
              <a:rPr u="sng" spc="-140" dirty="0">
                <a:solidFill>
                  <a:srgbClr val="FF0000"/>
                </a:solidFill>
                <a:effectLst>
                  <a:outerShdw blurRad="38100" dist="38100" dir="2700000" algn="tl">
                    <a:srgbClr val="000000">
                      <a:alpha val="43137"/>
                    </a:srgbClr>
                  </a:outerShdw>
                </a:effectLst>
              </a:rPr>
              <a:t>note</a:t>
            </a:r>
          </a:p>
        </p:txBody>
      </p:sp>
      <p:sp>
        <p:nvSpPr>
          <p:cNvPr id="3" name="object 3"/>
          <p:cNvSpPr/>
          <p:nvPr/>
        </p:nvSpPr>
        <p:spPr>
          <a:xfrm>
            <a:off x="792480" y="1124711"/>
            <a:ext cx="11397234" cy="134797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92480" y="2535935"/>
            <a:ext cx="11397234" cy="1347977"/>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792480" y="3948684"/>
            <a:ext cx="11397234" cy="1346453"/>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792480" y="5359908"/>
            <a:ext cx="11397234" cy="1347978"/>
          </a:xfrm>
          <a:prstGeom prst="rect">
            <a:avLst/>
          </a:prstGeom>
          <a:blipFill>
            <a:blip r:embed="rId5" cstate="print"/>
            <a:stretch>
              <a:fillRect/>
            </a:stretch>
          </a:blipFill>
        </p:spPr>
        <p:txBody>
          <a:bodyPr wrap="square" lIns="0" tIns="0" rIns="0" bIns="0" rtlCol="0"/>
          <a:lstStyle/>
          <a:p>
            <a:endParaRPr/>
          </a:p>
        </p:txBody>
      </p:sp>
      <p:sp>
        <p:nvSpPr>
          <p:cNvPr id="7" name="object 7"/>
          <p:cNvSpPr txBox="1"/>
          <p:nvPr/>
        </p:nvSpPr>
        <p:spPr>
          <a:xfrm>
            <a:off x="940714" y="1400683"/>
            <a:ext cx="10968990" cy="4963160"/>
          </a:xfrm>
          <a:prstGeom prst="rect">
            <a:avLst/>
          </a:prstGeom>
        </p:spPr>
        <p:txBody>
          <a:bodyPr vert="horz" wrap="square" lIns="0" tIns="48895" rIns="0" bIns="0" rtlCol="0">
            <a:spAutoFit/>
          </a:bodyPr>
          <a:lstStyle/>
          <a:p>
            <a:pPr marL="12700" marR="737235">
              <a:lnSpc>
                <a:spcPts val="2640"/>
              </a:lnSpc>
              <a:spcBef>
                <a:spcPts val="385"/>
              </a:spcBef>
              <a:buAutoNum type="romanLcPeriod" startAt="4"/>
              <a:tabLst>
                <a:tab pos="351155" algn="l"/>
              </a:tabLst>
            </a:pPr>
            <a:r>
              <a:rPr sz="2400" spc="40" dirty="0">
                <a:latin typeface="Arial"/>
                <a:cs typeface="Arial"/>
              </a:rPr>
              <a:t>It</a:t>
            </a:r>
            <a:r>
              <a:rPr sz="2400" spc="-190" dirty="0">
                <a:latin typeface="Arial"/>
                <a:cs typeface="Arial"/>
              </a:rPr>
              <a:t> </a:t>
            </a:r>
            <a:r>
              <a:rPr sz="2400" spc="-45" dirty="0">
                <a:latin typeface="Arial"/>
                <a:cs typeface="Arial"/>
              </a:rPr>
              <a:t>must</a:t>
            </a:r>
            <a:r>
              <a:rPr sz="2400" spc="-185" dirty="0">
                <a:latin typeface="Arial"/>
                <a:cs typeface="Arial"/>
              </a:rPr>
              <a:t> </a:t>
            </a:r>
            <a:r>
              <a:rPr sz="2400" spc="-55" dirty="0">
                <a:latin typeface="Arial"/>
                <a:cs typeface="Arial"/>
              </a:rPr>
              <a:t>contain</a:t>
            </a:r>
            <a:r>
              <a:rPr sz="2400" spc="-180" dirty="0">
                <a:latin typeface="Arial"/>
                <a:cs typeface="Arial"/>
              </a:rPr>
              <a:t> </a:t>
            </a:r>
            <a:r>
              <a:rPr sz="2400" spc="-160" dirty="0">
                <a:latin typeface="Arial"/>
                <a:cs typeface="Arial"/>
              </a:rPr>
              <a:t>a</a:t>
            </a:r>
            <a:r>
              <a:rPr sz="2400" spc="-185" dirty="0">
                <a:latin typeface="Arial"/>
                <a:cs typeface="Arial"/>
              </a:rPr>
              <a:t> </a:t>
            </a:r>
            <a:r>
              <a:rPr sz="2400" spc="-70" dirty="0">
                <a:latin typeface="Arial"/>
                <a:cs typeface="Arial"/>
              </a:rPr>
              <a:t>promise</a:t>
            </a:r>
            <a:r>
              <a:rPr sz="2400" spc="-190" dirty="0">
                <a:latin typeface="Arial"/>
                <a:cs typeface="Arial"/>
              </a:rPr>
              <a:t> </a:t>
            </a:r>
            <a:r>
              <a:rPr sz="2400" spc="50" dirty="0">
                <a:latin typeface="Arial"/>
                <a:cs typeface="Arial"/>
              </a:rPr>
              <a:t>to</a:t>
            </a:r>
            <a:r>
              <a:rPr sz="2400" spc="-180" dirty="0">
                <a:latin typeface="Arial"/>
                <a:cs typeface="Arial"/>
              </a:rPr>
              <a:t> </a:t>
            </a:r>
            <a:r>
              <a:rPr sz="2400" spc="-90" dirty="0">
                <a:latin typeface="Arial"/>
                <a:cs typeface="Arial"/>
              </a:rPr>
              <a:t>pay</a:t>
            </a:r>
            <a:r>
              <a:rPr sz="2400" spc="-175" dirty="0">
                <a:latin typeface="Arial"/>
                <a:cs typeface="Arial"/>
              </a:rPr>
              <a:t> </a:t>
            </a:r>
            <a:r>
              <a:rPr sz="2400" spc="-70" dirty="0">
                <a:latin typeface="Arial"/>
                <a:cs typeface="Arial"/>
              </a:rPr>
              <a:t>money</a:t>
            </a:r>
            <a:r>
              <a:rPr sz="2400" spc="-190" dirty="0">
                <a:latin typeface="Arial"/>
                <a:cs typeface="Arial"/>
              </a:rPr>
              <a:t> </a:t>
            </a:r>
            <a:r>
              <a:rPr sz="2400" spc="-70" dirty="0">
                <a:latin typeface="Arial"/>
                <a:cs typeface="Arial"/>
              </a:rPr>
              <a:t>only.</a:t>
            </a:r>
            <a:r>
              <a:rPr sz="2400" spc="-185" dirty="0">
                <a:latin typeface="Arial"/>
                <a:cs typeface="Arial"/>
              </a:rPr>
              <a:t> </a:t>
            </a:r>
            <a:r>
              <a:rPr sz="2400" spc="-105" dirty="0">
                <a:latin typeface="Arial"/>
                <a:cs typeface="Arial"/>
              </a:rPr>
              <a:t>For</a:t>
            </a:r>
            <a:r>
              <a:rPr sz="2400" spc="-185" dirty="0">
                <a:latin typeface="Arial"/>
                <a:cs typeface="Arial"/>
              </a:rPr>
              <a:t> </a:t>
            </a:r>
            <a:r>
              <a:rPr sz="2400" spc="-80" dirty="0">
                <a:latin typeface="Arial"/>
                <a:cs typeface="Arial"/>
              </a:rPr>
              <a:t>example,</a:t>
            </a:r>
            <a:r>
              <a:rPr sz="2400" spc="-185" dirty="0">
                <a:latin typeface="Arial"/>
                <a:cs typeface="Arial"/>
              </a:rPr>
              <a:t> </a:t>
            </a:r>
            <a:r>
              <a:rPr sz="2400" spc="55" dirty="0">
                <a:latin typeface="Arial"/>
                <a:cs typeface="Arial"/>
              </a:rPr>
              <a:t>if</a:t>
            </a:r>
            <a:r>
              <a:rPr sz="2400" spc="-185" dirty="0">
                <a:latin typeface="Arial"/>
                <a:cs typeface="Arial"/>
              </a:rPr>
              <a:t> </a:t>
            </a:r>
            <a:r>
              <a:rPr sz="2400" spc="-114" dirty="0">
                <a:latin typeface="Arial"/>
                <a:cs typeface="Arial"/>
              </a:rPr>
              <a:t>some</a:t>
            </a:r>
            <a:r>
              <a:rPr sz="2400" spc="-180" dirty="0">
                <a:latin typeface="Arial"/>
                <a:cs typeface="Arial"/>
              </a:rPr>
              <a:t> </a:t>
            </a:r>
            <a:r>
              <a:rPr sz="2400" spc="-95" dirty="0">
                <a:latin typeface="Arial"/>
                <a:cs typeface="Arial"/>
              </a:rPr>
              <a:t>one</a:t>
            </a:r>
            <a:r>
              <a:rPr sz="2400" spc="-190" dirty="0">
                <a:latin typeface="Arial"/>
                <a:cs typeface="Arial"/>
              </a:rPr>
              <a:t> </a:t>
            </a:r>
            <a:r>
              <a:rPr sz="2400" spc="-40" dirty="0">
                <a:latin typeface="Arial"/>
                <a:cs typeface="Arial"/>
              </a:rPr>
              <a:t>writes</a:t>
            </a:r>
            <a:r>
              <a:rPr sz="2400" spc="-175" dirty="0">
                <a:latin typeface="Arial"/>
                <a:cs typeface="Arial"/>
              </a:rPr>
              <a:t> </a:t>
            </a:r>
            <a:r>
              <a:rPr sz="2400" spc="-50" dirty="0">
                <a:latin typeface="Arial"/>
                <a:cs typeface="Arial"/>
              </a:rPr>
              <a:t>‘I  </a:t>
            </a:r>
            <a:r>
              <a:rPr sz="2400" spc="-70" dirty="0">
                <a:latin typeface="Arial"/>
                <a:cs typeface="Arial"/>
              </a:rPr>
              <a:t>promise</a:t>
            </a:r>
            <a:r>
              <a:rPr sz="2400" spc="-195" dirty="0">
                <a:latin typeface="Arial"/>
                <a:cs typeface="Arial"/>
              </a:rPr>
              <a:t> </a:t>
            </a:r>
            <a:r>
              <a:rPr sz="2400" spc="50" dirty="0">
                <a:latin typeface="Arial"/>
                <a:cs typeface="Arial"/>
              </a:rPr>
              <a:t>to</a:t>
            </a:r>
            <a:r>
              <a:rPr sz="2400" spc="-190" dirty="0">
                <a:latin typeface="Arial"/>
                <a:cs typeface="Arial"/>
              </a:rPr>
              <a:t> </a:t>
            </a:r>
            <a:r>
              <a:rPr sz="2400" spc="-70" dirty="0">
                <a:latin typeface="Arial"/>
                <a:cs typeface="Arial"/>
              </a:rPr>
              <a:t>give</a:t>
            </a:r>
            <a:r>
              <a:rPr sz="2400" spc="-235" dirty="0">
                <a:latin typeface="Arial"/>
                <a:cs typeface="Arial"/>
              </a:rPr>
              <a:t> </a:t>
            </a:r>
            <a:r>
              <a:rPr sz="2400" spc="-135" dirty="0">
                <a:latin typeface="Arial"/>
                <a:cs typeface="Arial"/>
              </a:rPr>
              <a:t>Suresh</a:t>
            </a:r>
            <a:r>
              <a:rPr sz="2400" spc="-185" dirty="0">
                <a:latin typeface="Arial"/>
                <a:cs typeface="Arial"/>
              </a:rPr>
              <a:t> </a:t>
            </a:r>
            <a:r>
              <a:rPr sz="2400" spc="-160" dirty="0">
                <a:latin typeface="Arial"/>
                <a:cs typeface="Arial"/>
              </a:rPr>
              <a:t>a</a:t>
            </a:r>
            <a:r>
              <a:rPr sz="2400" spc="-190" dirty="0">
                <a:latin typeface="Arial"/>
                <a:cs typeface="Arial"/>
              </a:rPr>
              <a:t> </a:t>
            </a:r>
            <a:r>
              <a:rPr sz="2400" spc="-20" dirty="0">
                <a:latin typeface="Arial"/>
                <a:cs typeface="Arial"/>
              </a:rPr>
              <a:t>Maruti</a:t>
            </a:r>
            <a:r>
              <a:rPr sz="2400" spc="-190" dirty="0">
                <a:latin typeface="Arial"/>
                <a:cs typeface="Arial"/>
              </a:rPr>
              <a:t> </a:t>
            </a:r>
            <a:r>
              <a:rPr sz="2400" spc="-70" dirty="0">
                <a:latin typeface="Arial"/>
                <a:cs typeface="Arial"/>
              </a:rPr>
              <a:t>car’</a:t>
            </a:r>
            <a:r>
              <a:rPr sz="2400" spc="-185" dirty="0">
                <a:latin typeface="Arial"/>
                <a:cs typeface="Arial"/>
              </a:rPr>
              <a:t> </a:t>
            </a:r>
            <a:r>
              <a:rPr sz="2400" spc="90" dirty="0">
                <a:latin typeface="Arial"/>
                <a:cs typeface="Arial"/>
              </a:rPr>
              <a:t>it</a:t>
            </a:r>
            <a:r>
              <a:rPr sz="2400" spc="-185" dirty="0">
                <a:latin typeface="Arial"/>
                <a:cs typeface="Arial"/>
              </a:rPr>
              <a:t> </a:t>
            </a:r>
            <a:r>
              <a:rPr sz="2400" spc="-105" dirty="0">
                <a:latin typeface="Arial"/>
                <a:cs typeface="Arial"/>
              </a:rPr>
              <a:t>is</a:t>
            </a:r>
            <a:r>
              <a:rPr sz="2400" spc="-185" dirty="0">
                <a:latin typeface="Arial"/>
                <a:cs typeface="Arial"/>
              </a:rPr>
              <a:t> </a:t>
            </a:r>
            <a:r>
              <a:rPr sz="2400" spc="5" dirty="0">
                <a:latin typeface="Arial"/>
                <a:cs typeface="Arial"/>
              </a:rPr>
              <a:t>not</a:t>
            </a:r>
            <a:r>
              <a:rPr sz="2400" spc="-190" dirty="0">
                <a:latin typeface="Arial"/>
                <a:cs typeface="Arial"/>
              </a:rPr>
              <a:t> </a:t>
            </a:r>
            <a:r>
              <a:rPr sz="2400" spc="-160" dirty="0">
                <a:latin typeface="Arial"/>
                <a:cs typeface="Arial"/>
              </a:rPr>
              <a:t>a</a:t>
            </a:r>
            <a:r>
              <a:rPr sz="2400" spc="-190" dirty="0">
                <a:latin typeface="Arial"/>
                <a:cs typeface="Arial"/>
              </a:rPr>
              <a:t> </a:t>
            </a:r>
            <a:r>
              <a:rPr sz="2400" spc="-70" dirty="0">
                <a:latin typeface="Arial"/>
                <a:cs typeface="Arial"/>
              </a:rPr>
              <a:t>promissory</a:t>
            </a:r>
            <a:r>
              <a:rPr sz="2400" spc="-185" dirty="0">
                <a:latin typeface="Arial"/>
                <a:cs typeface="Arial"/>
              </a:rPr>
              <a:t> </a:t>
            </a:r>
            <a:r>
              <a:rPr sz="2400" spc="-35" dirty="0">
                <a:latin typeface="Arial"/>
                <a:cs typeface="Arial"/>
              </a:rPr>
              <a:t>note.</a:t>
            </a:r>
            <a:endParaRPr sz="2400">
              <a:latin typeface="Arial"/>
              <a:cs typeface="Arial"/>
            </a:endParaRPr>
          </a:p>
          <a:p>
            <a:pPr>
              <a:lnSpc>
                <a:spcPct val="100000"/>
              </a:lnSpc>
              <a:buFont typeface="Arial"/>
              <a:buAutoNum type="romanLcPeriod" startAt="4"/>
            </a:pPr>
            <a:endParaRPr sz="2400">
              <a:latin typeface="Arial"/>
              <a:cs typeface="Arial"/>
            </a:endParaRPr>
          </a:p>
          <a:p>
            <a:pPr>
              <a:lnSpc>
                <a:spcPct val="100000"/>
              </a:lnSpc>
              <a:spcBef>
                <a:spcPts val="30"/>
              </a:spcBef>
              <a:buFont typeface="Arial"/>
              <a:buAutoNum type="romanLcPeriod" startAt="4"/>
            </a:pPr>
            <a:endParaRPr sz="3550">
              <a:latin typeface="Arial"/>
              <a:cs typeface="Arial"/>
            </a:endParaRPr>
          </a:p>
          <a:p>
            <a:pPr marL="259079" indent="-247015">
              <a:lnSpc>
                <a:spcPct val="100000"/>
              </a:lnSpc>
              <a:buAutoNum type="romanLcPeriod" startAt="4"/>
              <a:tabLst>
                <a:tab pos="259715" algn="l"/>
              </a:tabLst>
            </a:pPr>
            <a:r>
              <a:rPr sz="2400" spc="-114" dirty="0">
                <a:latin typeface="Arial"/>
                <a:cs typeface="Arial"/>
              </a:rPr>
              <a:t>The</a:t>
            </a:r>
            <a:r>
              <a:rPr sz="2400" spc="-190" dirty="0">
                <a:latin typeface="Arial"/>
                <a:cs typeface="Arial"/>
              </a:rPr>
              <a:t> </a:t>
            </a:r>
            <a:r>
              <a:rPr sz="2400" spc="-60" dirty="0">
                <a:latin typeface="Arial"/>
                <a:cs typeface="Arial"/>
              </a:rPr>
              <a:t>parties</a:t>
            </a:r>
            <a:r>
              <a:rPr sz="2400" spc="-175" dirty="0">
                <a:latin typeface="Arial"/>
                <a:cs typeface="Arial"/>
              </a:rPr>
              <a:t> </a:t>
            </a:r>
            <a:r>
              <a:rPr sz="2400" spc="50" dirty="0">
                <a:latin typeface="Arial"/>
                <a:cs typeface="Arial"/>
              </a:rPr>
              <a:t>to</a:t>
            </a:r>
            <a:r>
              <a:rPr sz="2400" spc="-190" dirty="0">
                <a:latin typeface="Arial"/>
                <a:cs typeface="Arial"/>
              </a:rPr>
              <a:t> </a:t>
            </a:r>
            <a:r>
              <a:rPr sz="2400" spc="-160" dirty="0">
                <a:latin typeface="Arial"/>
                <a:cs typeface="Arial"/>
              </a:rPr>
              <a:t>a</a:t>
            </a:r>
            <a:r>
              <a:rPr sz="2400" spc="-185" dirty="0">
                <a:latin typeface="Arial"/>
                <a:cs typeface="Arial"/>
              </a:rPr>
              <a:t> </a:t>
            </a:r>
            <a:r>
              <a:rPr sz="2400" spc="-70" dirty="0">
                <a:latin typeface="Arial"/>
                <a:cs typeface="Arial"/>
              </a:rPr>
              <a:t>promissory</a:t>
            </a:r>
            <a:r>
              <a:rPr sz="2400" spc="-185" dirty="0">
                <a:latin typeface="Arial"/>
                <a:cs typeface="Arial"/>
              </a:rPr>
              <a:t> </a:t>
            </a:r>
            <a:r>
              <a:rPr sz="2400" spc="-35" dirty="0">
                <a:latin typeface="Arial"/>
                <a:cs typeface="Arial"/>
              </a:rPr>
              <a:t>note,</a:t>
            </a:r>
            <a:r>
              <a:rPr sz="2400" spc="-200" dirty="0">
                <a:latin typeface="Arial"/>
                <a:cs typeface="Arial"/>
              </a:rPr>
              <a:t> </a:t>
            </a:r>
            <a:r>
              <a:rPr sz="2400" spc="-50" dirty="0">
                <a:latin typeface="Arial"/>
                <a:cs typeface="Arial"/>
              </a:rPr>
              <a:t>i.e.</a:t>
            </a:r>
            <a:r>
              <a:rPr sz="2400" spc="-185" dirty="0">
                <a:latin typeface="Arial"/>
                <a:cs typeface="Arial"/>
              </a:rPr>
              <a:t> </a:t>
            </a:r>
            <a:r>
              <a:rPr sz="2400" spc="-15" dirty="0">
                <a:latin typeface="Arial"/>
                <a:cs typeface="Arial"/>
              </a:rPr>
              <a:t>the</a:t>
            </a:r>
            <a:r>
              <a:rPr sz="2400" spc="-185" dirty="0">
                <a:latin typeface="Arial"/>
                <a:cs typeface="Arial"/>
              </a:rPr>
              <a:t> </a:t>
            </a:r>
            <a:r>
              <a:rPr sz="2400" spc="-80" dirty="0">
                <a:latin typeface="Arial"/>
                <a:cs typeface="Arial"/>
              </a:rPr>
              <a:t>maker</a:t>
            </a:r>
            <a:r>
              <a:rPr sz="2400" spc="-185" dirty="0">
                <a:latin typeface="Arial"/>
                <a:cs typeface="Arial"/>
              </a:rPr>
              <a:t> </a:t>
            </a:r>
            <a:r>
              <a:rPr sz="2400" spc="-95" dirty="0">
                <a:latin typeface="Arial"/>
                <a:cs typeface="Arial"/>
              </a:rPr>
              <a:t>and</a:t>
            </a:r>
            <a:r>
              <a:rPr sz="2400" spc="-175" dirty="0">
                <a:latin typeface="Arial"/>
                <a:cs typeface="Arial"/>
              </a:rPr>
              <a:t> </a:t>
            </a:r>
            <a:r>
              <a:rPr sz="2400" spc="-20" dirty="0">
                <a:latin typeface="Arial"/>
                <a:cs typeface="Arial"/>
              </a:rPr>
              <a:t>the</a:t>
            </a:r>
            <a:r>
              <a:rPr sz="2400" spc="-180" dirty="0">
                <a:latin typeface="Arial"/>
                <a:cs typeface="Arial"/>
              </a:rPr>
              <a:t> </a:t>
            </a:r>
            <a:r>
              <a:rPr sz="2400" spc="-110" dirty="0">
                <a:latin typeface="Arial"/>
                <a:cs typeface="Arial"/>
              </a:rPr>
              <a:t>payee</a:t>
            </a:r>
            <a:r>
              <a:rPr sz="2400" spc="-195" dirty="0">
                <a:latin typeface="Arial"/>
                <a:cs typeface="Arial"/>
              </a:rPr>
              <a:t> </a:t>
            </a:r>
            <a:r>
              <a:rPr sz="2400" spc="-45" dirty="0">
                <a:latin typeface="Arial"/>
                <a:cs typeface="Arial"/>
              </a:rPr>
              <a:t>must</a:t>
            </a:r>
            <a:r>
              <a:rPr sz="2400" spc="-185" dirty="0">
                <a:latin typeface="Arial"/>
                <a:cs typeface="Arial"/>
              </a:rPr>
              <a:t> </a:t>
            </a:r>
            <a:r>
              <a:rPr sz="2400" spc="-100" dirty="0">
                <a:latin typeface="Arial"/>
                <a:cs typeface="Arial"/>
              </a:rPr>
              <a:t>be</a:t>
            </a:r>
            <a:r>
              <a:rPr sz="2400" spc="-195" dirty="0">
                <a:latin typeface="Arial"/>
                <a:cs typeface="Arial"/>
              </a:rPr>
              <a:t> </a:t>
            </a:r>
            <a:r>
              <a:rPr sz="2400" spc="-50" dirty="0">
                <a:latin typeface="Arial"/>
                <a:cs typeface="Arial"/>
              </a:rPr>
              <a:t>certain.</a:t>
            </a:r>
            <a:endParaRPr sz="2400">
              <a:latin typeface="Arial"/>
              <a:cs typeface="Arial"/>
            </a:endParaRPr>
          </a:p>
          <a:p>
            <a:pPr>
              <a:lnSpc>
                <a:spcPct val="100000"/>
              </a:lnSpc>
              <a:buFont typeface="Arial"/>
              <a:buAutoNum type="romanLcPeriod" startAt="4"/>
            </a:pPr>
            <a:endParaRPr sz="2400">
              <a:latin typeface="Arial"/>
              <a:cs typeface="Arial"/>
            </a:endParaRPr>
          </a:p>
          <a:p>
            <a:pPr>
              <a:lnSpc>
                <a:spcPct val="100000"/>
              </a:lnSpc>
              <a:spcBef>
                <a:spcPts val="35"/>
              </a:spcBef>
              <a:buFont typeface="Arial"/>
              <a:buAutoNum type="romanLcPeriod" startAt="4"/>
            </a:pPr>
            <a:endParaRPr sz="2650">
              <a:latin typeface="Arial"/>
              <a:cs typeface="Arial"/>
            </a:endParaRPr>
          </a:p>
          <a:p>
            <a:pPr marL="12700" marR="5080">
              <a:lnSpc>
                <a:spcPct val="91500"/>
              </a:lnSpc>
              <a:buAutoNum type="romanLcPeriod" startAt="4"/>
              <a:tabLst>
                <a:tab pos="353060" algn="l"/>
              </a:tabLst>
            </a:pPr>
            <a:r>
              <a:rPr sz="2400" spc="-80" dirty="0">
                <a:latin typeface="Arial"/>
                <a:cs typeface="Arial"/>
              </a:rPr>
              <a:t>A</a:t>
            </a:r>
            <a:r>
              <a:rPr sz="2400" spc="-185" dirty="0">
                <a:latin typeface="Arial"/>
                <a:cs typeface="Arial"/>
              </a:rPr>
              <a:t> </a:t>
            </a:r>
            <a:r>
              <a:rPr sz="2400" spc="-70" dirty="0">
                <a:latin typeface="Arial"/>
                <a:cs typeface="Arial"/>
              </a:rPr>
              <a:t>promissory</a:t>
            </a:r>
            <a:r>
              <a:rPr sz="2400" spc="-195" dirty="0">
                <a:latin typeface="Arial"/>
                <a:cs typeface="Arial"/>
              </a:rPr>
              <a:t> </a:t>
            </a:r>
            <a:r>
              <a:rPr sz="2400" spc="-30" dirty="0">
                <a:latin typeface="Arial"/>
                <a:cs typeface="Arial"/>
              </a:rPr>
              <a:t>note</a:t>
            </a:r>
            <a:r>
              <a:rPr sz="2400" spc="-185" dirty="0">
                <a:latin typeface="Arial"/>
                <a:cs typeface="Arial"/>
              </a:rPr>
              <a:t> </a:t>
            </a:r>
            <a:r>
              <a:rPr sz="2400" spc="-75" dirty="0">
                <a:latin typeface="Arial"/>
                <a:cs typeface="Arial"/>
              </a:rPr>
              <a:t>may</a:t>
            </a:r>
            <a:r>
              <a:rPr sz="2400" spc="-180" dirty="0">
                <a:latin typeface="Arial"/>
                <a:cs typeface="Arial"/>
              </a:rPr>
              <a:t> </a:t>
            </a:r>
            <a:r>
              <a:rPr sz="2400" spc="-95" dirty="0">
                <a:latin typeface="Arial"/>
                <a:cs typeface="Arial"/>
              </a:rPr>
              <a:t>be</a:t>
            </a:r>
            <a:r>
              <a:rPr sz="2400" spc="-190" dirty="0">
                <a:latin typeface="Arial"/>
                <a:cs typeface="Arial"/>
              </a:rPr>
              <a:t> </a:t>
            </a:r>
            <a:r>
              <a:rPr sz="2400" spc="-90" dirty="0">
                <a:latin typeface="Arial"/>
                <a:cs typeface="Arial"/>
              </a:rPr>
              <a:t>payable</a:t>
            </a:r>
            <a:r>
              <a:rPr sz="2400" spc="-165" dirty="0">
                <a:latin typeface="Arial"/>
                <a:cs typeface="Arial"/>
              </a:rPr>
              <a:t> </a:t>
            </a:r>
            <a:r>
              <a:rPr sz="2400" spc="-65" dirty="0">
                <a:latin typeface="Arial"/>
                <a:cs typeface="Arial"/>
              </a:rPr>
              <a:t>on</a:t>
            </a:r>
            <a:r>
              <a:rPr sz="2400" spc="-185" dirty="0">
                <a:latin typeface="Arial"/>
                <a:cs typeface="Arial"/>
              </a:rPr>
              <a:t> </a:t>
            </a:r>
            <a:r>
              <a:rPr sz="2400" spc="-80" dirty="0">
                <a:latin typeface="Arial"/>
                <a:cs typeface="Arial"/>
              </a:rPr>
              <a:t>demand</a:t>
            </a:r>
            <a:r>
              <a:rPr sz="2400" spc="-185" dirty="0">
                <a:latin typeface="Arial"/>
                <a:cs typeface="Arial"/>
              </a:rPr>
              <a:t> </a:t>
            </a:r>
            <a:r>
              <a:rPr sz="2400" spc="-30" dirty="0">
                <a:latin typeface="Arial"/>
                <a:cs typeface="Arial"/>
              </a:rPr>
              <a:t>or</a:t>
            </a:r>
            <a:r>
              <a:rPr sz="2400" spc="-195" dirty="0">
                <a:latin typeface="Arial"/>
                <a:cs typeface="Arial"/>
              </a:rPr>
              <a:t> </a:t>
            </a:r>
            <a:r>
              <a:rPr sz="2400" spc="-10" dirty="0">
                <a:latin typeface="Arial"/>
                <a:cs typeface="Arial"/>
              </a:rPr>
              <a:t>after</a:t>
            </a:r>
            <a:r>
              <a:rPr sz="2400" spc="-185" dirty="0">
                <a:latin typeface="Arial"/>
                <a:cs typeface="Arial"/>
              </a:rPr>
              <a:t> </a:t>
            </a:r>
            <a:r>
              <a:rPr sz="2400" spc="-160" dirty="0">
                <a:latin typeface="Arial"/>
                <a:cs typeface="Arial"/>
              </a:rPr>
              <a:t>a</a:t>
            </a:r>
            <a:r>
              <a:rPr sz="2400" spc="-185" dirty="0">
                <a:latin typeface="Arial"/>
                <a:cs typeface="Arial"/>
              </a:rPr>
              <a:t> </a:t>
            </a:r>
            <a:r>
              <a:rPr sz="2400" spc="-50" dirty="0">
                <a:latin typeface="Arial"/>
                <a:cs typeface="Arial"/>
              </a:rPr>
              <a:t>certain</a:t>
            </a:r>
            <a:r>
              <a:rPr sz="2400" spc="-195" dirty="0">
                <a:latin typeface="Arial"/>
                <a:cs typeface="Arial"/>
              </a:rPr>
              <a:t> </a:t>
            </a:r>
            <a:r>
              <a:rPr sz="2400" spc="-50" dirty="0">
                <a:latin typeface="Arial"/>
                <a:cs typeface="Arial"/>
              </a:rPr>
              <a:t>date.</a:t>
            </a:r>
            <a:r>
              <a:rPr sz="2400" spc="-175" dirty="0">
                <a:latin typeface="Arial"/>
                <a:cs typeface="Arial"/>
              </a:rPr>
              <a:t> </a:t>
            </a:r>
            <a:r>
              <a:rPr sz="2400" spc="-105" dirty="0">
                <a:latin typeface="Arial"/>
                <a:cs typeface="Arial"/>
              </a:rPr>
              <a:t>For</a:t>
            </a:r>
            <a:r>
              <a:rPr sz="2400" spc="-185" dirty="0">
                <a:latin typeface="Arial"/>
                <a:cs typeface="Arial"/>
              </a:rPr>
              <a:t> </a:t>
            </a:r>
            <a:r>
              <a:rPr sz="2400" spc="-80" dirty="0">
                <a:latin typeface="Arial"/>
                <a:cs typeface="Arial"/>
              </a:rPr>
              <a:t>example,</a:t>
            </a:r>
            <a:r>
              <a:rPr sz="2400" spc="-190" dirty="0">
                <a:latin typeface="Arial"/>
                <a:cs typeface="Arial"/>
              </a:rPr>
              <a:t> </a:t>
            </a:r>
            <a:r>
              <a:rPr sz="2400" spc="55" dirty="0">
                <a:latin typeface="Arial"/>
                <a:cs typeface="Arial"/>
              </a:rPr>
              <a:t>if  </a:t>
            </a:r>
            <a:r>
              <a:rPr sz="2400" spc="95" dirty="0">
                <a:latin typeface="Arial"/>
                <a:cs typeface="Arial"/>
              </a:rPr>
              <a:t>it</a:t>
            </a:r>
            <a:r>
              <a:rPr sz="2400" spc="-185" dirty="0">
                <a:latin typeface="Arial"/>
                <a:cs typeface="Arial"/>
              </a:rPr>
              <a:t> </a:t>
            </a:r>
            <a:r>
              <a:rPr sz="2400" spc="-105" dirty="0">
                <a:latin typeface="Arial"/>
                <a:cs typeface="Arial"/>
              </a:rPr>
              <a:t>is</a:t>
            </a:r>
            <a:r>
              <a:rPr sz="2400" spc="-185" dirty="0">
                <a:latin typeface="Arial"/>
                <a:cs typeface="Arial"/>
              </a:rPr>
              <a:t> </a:t>
            </a:r>
            <a:r>
              <a:rPr sz="2400" spc="10" dirty="0">
                <a:latin typeface="Arial"/>
                <a:cs typeface="Arial"/>
              </a:rPr>
              <a:t>written</a:t>
            </a:r>
            <a:r>
              <a:rPr sz="2400" spc="-170" dirty="0">
                <a:latin typeface="Arial"/>
                <a:cs typeface="Arial"/>
              </a:rPr>
              <a:t> </a:t>
            </a:r>
            <a:r>
              <a:rPr sz="2400" spc="-25" dirty="0">
                <a:latin typeface="Arial"/>
                <a:cs typeface="Arial"/>
              </a:rPr>
              <a:t>‘three</a:t>
            </a:r>
            <a:r>
              <a:rPr sz="2400" spc="-185" dirty="0">
                <a:latin typeface="Arial"/>
                <a:cs typeface="Arial"/>
              </a:rPr>
              <a:t> </a:t>
            </a:r>
            <a:r>
              <a:rPr sz="2400" spc="-50" dirty="0">
                <a:latin typeface="Arial"/>
                <a:cs typeface="Arial"/>
              </a:rPr>
              <a:t>months</a:t>
            </a:r>
            <a:r>
              <a:rPr sz="2400" spc="-175" dirty="0">
                <a:latin typeface="Arial"/>
                <a:cs typeface="Arial"/>
              </a:rPr>
              <a:t> </a:t>
            </a:r>
            <a:r>
              <a:rPr sz="2400" spc="-10" dirty="0">
                <a:latin typeface="Arial"/>
                <a:cs typeface="Arial"/>
              </a:rPr>
              <a:t>after</a:t>
            </a:r>
            <a:r>
              <a:rPr sz="2400" spc="-195" dirty="0">
                <a:latin typeface="Arial"/>
                <a:cs typeface="Arial"/>
              </a:rPr>
              <a:t> </a:t>
            </a:r>
            <a:r>
              <a:rPr sz="2400" spc="-50" dirty="0">
                <a:latin typeface="Arial"/>
                <a:cs typeface="Arial"/>
              </a:rPr>
              <a:t>date</a:t>
            </a:r>
            <a:r>
              <a:rPr sz="2400" spc="-180" dirty="0">
                <a:latin typeface="Arial"/>
                <a:cs typeface="Arial"/>
              </a:rPr>
              <a:t> </a:t>
            </a:r>
            <a:r>
              <a:rPr sz="2400" spc="-80" dirty="0">
                <a:latin typeface="Arial"/>
                <a:cs typeface="Arial"/>
              </a:rPr>
              <a:t>I</a:t>
            </a:r>
            <a:r>
              <a:rPr sz="2400" spc="-170" dirty="0">
                <a:latin typeface="Arial"/>
                <a:cs typeface="Arial"/>
              </a:rPr>
              <a:t> </a:t>
            </a:r>
            <a:r>
              <a:rPr sz="2400" spc="-70" dirty="0">
                <a:latin typeface="Arial"/>
                <a:cs typeface="Arial"/>
              </a:rPr>
              <a:t>promise</a:t>
            </a:r>
            <a:r>
              <a:rPr sz="2400" spc="-195" dirty="0">
                <a:latin typeface="Arial"/>
                <a:cs typeface="Arial"/>
              </a:rPr>
              <a:t> </a:t>
            </a:r>
            <a:r>
              <a:rPr sz="2400" spc="50" dirty="0">
                <a:latin typeface="Arial"/>
                <a:cs typeface="Arial"/>
              </a:rPr>
              <a:t>to</a:t>
            </a:r>
            <a:r>
              <a:rPr sz="2400" spc="-185" dirty="0">
                <a:latin typeface="Arial"/>
                <a:cs typeface="Arial"/>
              </a:rPr>
              <a:t> </a:t>
            </a:r>
            <a:r>
              <a:rPr sz="2400" spc="-95" dirty="0">
                <a:latin typeface="Arial"/>
                <a:cs typeface="Arial"/>
              </a:rPr>
              <a:t>pay</a:t>
            </a:r>
            <a:r>
              <a:rPr sz="2400" spc="-245" dirty="0">
                <a:latin typeface="Arial"/>
                <a:cs typeface="Arial"/>
              </a:rPr>
              <a:t> </a:t>
            </a:r>
            <a:r>
              <a:rPr sz="2400" spc="-70" dirty="0">
                <a:latin typeface="Arial"/>
                <a:cs typeface="Arial"/>
              </a:rPr>
              <a:t>Satinder</a:t>
            </a:r>
            <a:r>
              <a:rPr sz="2400" spc="-170" dirty="0">
                <a:latin typeface="Arial"/>
                <a:cs typeface="Arial"/>
              </a:rPr>
              <a:t> </a:t>
            </a:r>
            <a:r>
              <a:rPr sz="2400" spc="-30" dirty="0">
                <a:latin typeface="Arial"/>
                <a:cs typeface="Arial"/>
              </a:rPr>
              <a:t>or</a:t>
            </a:r>
            <a:r>
              <a:rPr sz="2400" spc="-185" dirty="0">
                <a:latin typeface="Arial"/>
                <a:cs typeface="Arial"/>
              </a:rPr>
              <a:t> </a:t>
            </a:r>
            <a:r>
              <a:rPr sz="2400" spc="-50" dirty="0">
                <a:latin typeface="Arial"/>
                <a:cs typeface="Arial"/>
              </a:rPr>
              <a:t>order</a:t>
            </a:r>
            <a:r>
              <a:rPr sz="2400" spc="-195" dirty="0">
                <a:latin typeface="Arial"/>
                <a:cs typeface="Arial"/>
              </a:rPr>
              <a:t> </a:t>
            </a:r>
            <a:r>
              <a:rPr sz="2400" spc="-160" dirty="0">
                <a:latin typeface="Arial"/>
                <a:cs typeface="Arial"/>
              </a:rPr>
              <a:t>a</a:t>
            </a:r>
            <a:r>
              <a:rPr sz="2400" spc="-185" dirty="0">
                <a:latin typeface="Arial"/>
                <a:cs typeface="Arial"/>
              </a:rPr>
              <a:t> </a:t>
            </a:r>
            <a:r>
              <a:rPr sz="2400" spc="-114" dirty="0">
                <a:latin typeface="Arial"/>
                <a:cs typeface="Arial"/>
              </a:rPr>
              <a:t>sum</a:t>
            </a:r>
            <a:r>
              <a:rPr sz="2400" spc="-185" dirty="0">
                <a:latin typeface="Arial"/>
                <a:cs typeface="Arial"/>
              </a:rPr>
              <a:t> </a:t>
            </a:r>
            <a:r>
              <a:rPr sz="2400" spc="15" dirty="0">
                <a:latin typeface="Arial"/>
                <a:cs typeface="Arial"/>
              </a:rPr>
              <a:t>of</a:t>
            </a:r>
            <a:r>
              <a:rPr sz="2400" spc="-185" dirty="0">
                <a:latin typeface="Arial"/>
                <a:cs typeface="Arial"/>
              </a:rPr>
              <a:t> </a:t>
            </a:r>
            <a:r>
              <a:rPr sz="2400" spc="-110" dirty="0">
                <a:latin typeface="Arial"/>
                <a:cs typeface="Arial"/>
              </a:rPr>
              <a:t>rupees  </a:t>
            </a:r>
            <a:r>
              <a:rPr sz="2400" spc="-120" dirty="0">
                <a:latin typeface="Arial"/>
                <a:cs typeface="Arial"/>
              </a:rPr>
              <a:t>Five</a:t>
            </a:r>
            <a:r>
              <a:rPr sz="2400" spc="-360" dirty="0">
                <a:latin typeface="Arial"/>
                <a:cs typeface="Arial"/>
              </a:rPr>
              <a:t> </a:t>
            </a:r>
            <a:r>
              <a:rPr sz="2400" spc="-114" dirty="0">
                <a:latin typeface="Arial"/>
                <a:cs typeface="Arial"/>
              </a:rPr>
              <a:t>Thousand</a:t>
            </a:r>
            <a:r>
              <a:rPr sz="2400" spc="-180" dirty="0">
                <a:latin typeface="Arial"/>
                <a:cs typeface="Arial"/>
              </a:rPr>
              <a:t> </a:t>
            </a:r>
            <a:r>
              <a:rPr sz="2400" spc="-40" dirty="0">
                <a:latin typeface="Arial"/>
                <a:cs typeface="Arial"/>
              </a:rPr>
              <a:t>only’</a:t>
            </a:r>
            <a:r>
              <a:rPr sz="2400" spc="-190" dirty="0">
                <a:latin typeface="Arial"/>
                <a:cs typeface="Arial"/>
              </a:rPr>
              <a:t> </a:t>
            </a:r>
            <a:r>
              <a:rPr sz="2400" spc="90" dirty="0">
                <a:latin typeface="Arial"/>
                <a:cs typeface="Arial"/>
              </a:rPr>
              <a:t>it</a:t>
            </a:r>
            <a:r>
              <a:rPr sz="2400" spc="-190" dirty="0">
                <a:latin typeface="Arial"/>
                <a:cs typeface="Arial"/>
              </a:rPr>
              <a:t> </a:t>
            </a:r>
            <a:r>
              <a:rPr sz="2400" spc="-105" dirty="0">
                <a:latin typeface="Arial"/>
                <a:cs typeface="Arial"/>
              </a:rPr>
              <a:t>is</a:t>
            </a:r>
            <a:r>
              <a:rPr sz="2400" spc="-190" dirty="0">
                <a:latin typeface="Arial"/>
                <a:cs typeface="Arial"/>
              </a:rPr>
              <a:t> </a:t>
            </a:r>
            <a:r>
              <a:rPr sz="2400" spc="-160" dirty="0">
                <a:latin typeface="Arial"/>
                <a:cs typeface="Arial"/>
              </a:rPr>
              <a:t>a</a:t>
            </a:r>
            <a:r>
              <a:rPr sz="2400" spc="-190" dirty="0">
                <a:latin typeface="Arial"/>
                <a:cs typeface="Arial"/>
              </a:rPr>
              <a:t> </a:t>
            </a:r>
            <a:r>
              <a:rPr sz="2400" spc="-70" dirty="0">
                <a:latin typeface="Arial"/>
                <a:cs typeface="Arial"/>
              </a:rPr>
              <a:t>promissory</a:t>
            </a:r>
            <a:r>
              <a:rPr sz="2400" spc="-200" dirty="0">
                <a:latin typeface="Arial"/>
                <a:cs typeface="Arial"/>
              </a:rPr>
              <a:t> </a:t>
            </a:r>
            <a:r>
              <a:rPr sz="2400" spc="-35" dirty="0">
                <a:latin typeface="Arial"/>
                <a:cs typeface="Arial"/>
              </a:rPr>
              <a:t>note.</a:t>
            </a:r>
            <a:endParaRPr sz="2400">
              <a:latin typeface="Arial"/>
              <a:cs typeface="Arial"/>
            </a:endParaRPr>
          </a:p>
          <a:p>
            <a:pPr>
              <a:lnSpc>
                <a:spcPct val="100000"/>
              </a:lnSpc>
            </a:pPr>
            <a:endParaRPr sz="2400">
              <a:latin typeface="Arial"/>
              <a:cs typeface="Arial"/>
            </a:endParaRPr>
          </a:p>
          <a:p>
            <a:pPr marL="12700" marR="198120">
              <a:lnSpc>
                <a:spcPts val="2640"/>
              </a:lnSpc>
              <a:spcBef>
                <a:spcPts val="1814"/>
              </a:spcBef>
            </a:pPr>
            <a:r>
              <a:rPr sz="2400" spc="-35" dirty="0">
                <a:latin typeface="Arial"/>
                <a:cs typeface="Arial"/>
              </a:rPr>
              <a:t>Vii. </a:t>
            </a:r>
            <a:r>
              <a:rPr sz="2400" spc="-114" dirty="0">
                <a:latin typeface="Arial"/>
                <a:cs typeface="Arial"/>
              </a:rPr>
              <a:t>The sum </a:t>
            </a:r>
            <a:r>
              <a:rPr sz="2400" spc="-90" dirty="0">
                <a:latin typeface="Arial"/>
                <a:cs typeface="Arial"/>
              </a:rPr>
              <a:t>payable </a:t>
            </a:r>
            <a:r>
              <a:rPr sz="2400" spc="-45" dirty="0">
                <a:latin typeface="Arial"/>
                <a:cs typeface="Arial"/>
              </a:rPr>
              <a:t>mentioned must </a:t>
            </a:r>
            <a:r>
              <a:rPr sz="2400" spc="-95" dirty="0">
                <a:latin typeface="Arial"/>
                <a:cs typeface="Arial"/>
              </a:rPr>
              <a:t>be </a:t>
            </a:r>
            <a:r>
              <a:rPr sz="2400" spc="-50" dirty="0">
                <a:latin typeface="Arial"/>
                <a:cs typeface="Arial"/>
              </a:rPr>
              <a:t>certain </a:t>
            </a:r>
            <a:r>
              <a:rPr sz="2400" spc="-30" dirty="0">
                <a:latin typeface="Arial"/>
                <a:cs typeface="Arial"/>
              </a:rPr>
              <a:t>or </a:t>
            </a:r>
            <a:r>
              <a:rPr sz="2400" spc="-105" dirty="0">
                <a:latin typeface="Arial"/>
                <a:cs typeface="Arial"/>
              </a:rPr>
              <a:t>capable </a:t>
            </a:r>
            <a:r>
              <a:rPr sz="2400" spc="15" dirty="0">
                <a:latin typeface="Arial"/>
                <a:cs typeface="Arial"/>
              </a:rPr>
              <a:t>of </a:t>
            </a:r>
            <a:r>
              <a:rPr sz="2400" spc="-65" dirty="0">
                <a:latin typeface="Arial"/>
                <a:cs typeface="Arial"/>
              </a:rPr>
              <a:t>being </a:t>
            </a:r>
            <a:r>
              <a:rPr sz="2400" spc="-90" dirty="0">
                <a:latin typeface="Arial"/>
                <a:cs typeface="Arial"/>
              </a:rPr>
              <a:t>made </a:t>
            </a:r>
            <a:r>
              <a:rPr sz="2400" spc="-50" dirty="0">
                <a:latin typeface="Arial"/>
                <a:cs typeface="Arial"/>
              </a:rPr>
              <a:t>certain. </a:t>
            </a:r>
            <a:r>
              <a:rPr sz="2400" spc="40" dirty="0">
                <a:latin typeface="Arial"/>
                <a:cs typeface="Arial"/>
              </a:rPr>
              <a:t>It  </a:t>
            </a:r>
            <a:r>
              <a:rPr sz="2400" spc="-125" dirty="0">
                <a:latin typeface="Arial"/>
                <a:cs typeface="Arial"/>
              </a:rPr>
              <a:t>means</a:t>
            </a:r>
            <a:r>
              <a:rPr sz="2400" spc="-185" dirty="0">
                <a:latin typeface="Arial"/>
                <a:cs typeface="Arial"/>
              </a:rPr>
              <a:t> </a:t>
            </a:r>
            <a:r>
              <a:rPr sz="2400" spc="20" dirty="0">
                <a:latin typeface="Arial"/>
                <a:cs typeface="Arial"/>
              </a:rPr>
              <a:t>that</a:t>
            </a:r>
            <a:r>
              <a:rPr sz="2400" spc="-185" dirty="0">
                <a:latin typeface="Arial"/>
                <a:cs typeface="Arial"/>
              </a:rPr>
              <a:t> </a:t>
            </a:r>
            <a:r>
              <a:rPr sz="2400" spc="-15" dirty="0">
                <a:latin typeface="Arial"/>
                <a:cs typeface="Arial"/>
              </a:rPr>
              <a:t>the</a:t>
            </a:r>
            <a:r>
              <a:rPr sz="2400" spc="-185" dirty="0">
                <a:latin typeface="Arial"/>
                <a:cs typeface="Arial"/>
              </a:rPr>
              <a:t> </a:t>
            </a:r>
            <a:r>
              <a:rPr sz="2400" spc="-114" dirty="0">
                <a:latin typeface="Arial"/>
                <a:cs typeface="Arial"/>
              </a:rPr>
              <a:t>sum</a:t>
            </a:r>
            <a:r>
              <a:rPr sz="2400" spc="-195" dirty="0">
                <a:latin typeface="Arial"/>
                <a:cs typeface="Arial"/>
              </a:rPr>
              <a:t> </a:t>
            </a:r>
            <a:r>
              <a:rPr sz="2400" spc="-90" dirty="0">
                <a:latin typeface="Arial"/>
                <a:cs typeface="Arial"/>
              </a:rPr>
              <a:t>payable</a:t>
            </a:r>
            <a:r>
              <a:rPr sz="2400" spc="-185" dirty="0">
                <a:latin typeface="Arial"/>
                <a:cs typeface="Arial"/>
              </a:rPr>
              <a:t> </a:t>
            </a:r>
            <a:r>
              <a:rPr sz="2400" spc="-75" dirty="0">
                <a:latin typeface="Arial"/>
                <a:cs typeface="Arial"/>
              </a:rPr>
              <a:t>may</a:t>
            </a:r>
            <a:r>
              <a:rPr sz="2400" spc="-180" dirty="0">
                <a:latin typeface="Arial"/>
                <a:cs typeface="Arial"/>
              </a:rPr>
              <a:t> </a:t>
            </a:r>
            <a:r>
              <a:rPr sz="2400" spc="-100" dirty="0">
                <a:latin typeface="Arial"/>
                <a:cs typeface="Arial"/>
              </a:rPr>
              <a:t>be</a:t>
            </a:r>
            <a:r>
              <a:rPr sz="2400" spc="-180" dirty="0">
                <a:latin typeface="Arial"/>
                <a:cs typeface="Arial"/>
              </a:rPr>
              <a:t> </a:t>
            </a:r>
            <a:r>
              <a:rPr sz="2400" spc="-25" dirty="0">
                <a:latin typeface="Arial"/>
                <a:cs typeface="Arial"/>
              </a:rPr>
              <a:t>in</a:t>
            </a:r>
            <a:r>
              <a:rPr sz="2400" spc="-180" dirty="0">
                <a:latin typeface="Arial"/>
                <a:cs typeface="Arial"/>
              </a:rPr>
              <a:t> </a:t>
            </a:r>
            <a:r>
              <a:rPr sz="2400" spc="-60" dirty="0">
                <a:latin typeface="Arial"/>
                <a:cs typeface="Arial"/>
              </a:rPr>
              <a:t>figures</a:t>
            </a:r>
            <a:r>
              <a:rPr sz="2400" spc="-195" dirty="0">
                <a:latin typeface="Arial"/>
                <a:cs typeface="Arial"/>
              </a:rPr>
              <a:t> </a:t>
            </a:r>
            <a:r>
              <a:rPr sz="2400" spc="-30" dirty="0">
                <a:latin typeface="Arial"/>
                <a:cs typeface="Arial"/>
              </a:rPr>
              <a:t>or</a:t>
            </a:r>
            <a:r>
              <a:rPr sz="2400" spc="-195" dirty="0">
                <a:latin typeface="Arial"/>
                <a:cs typeface="Arial"/>
              </a:rPr>
              <a:t> </a:t>
            </a:r>
            <a:r>
              <a:rPr sz="2400" spc="-75" dirty="0">
                <a:latin typeface="Arial"/>
                <a:cs typeface="Arial"/>
              </a:rPr>
              <a:t>may</a:t>
            </a:r>
            <a:r>
              <a:rPr sz="2400" spc="-180" dirty="0">
                <a:latin typeface="Arial"/>
                <a:cs typeface="Arial"/>
              </a:rPr>
              <a:t> </a:t>
            </a:r>
            <a:r>
              <a:rPr sz="2400" spc="-95" dirty="0">
                <a:latin typeface="Arial"/>
                <a:cs typeface="Arial"/>
              </a:rPr>
              <a:t>be</a:t>
            </a:r>
            <a:r>
              <a:rPr sz="2400" spc="-180" dirty="0">
                <a:latin typeface="Arial"/>
                <a:cs typeface="Arial"/>
              </a:rPr>
              <a:t> </a:t>
            </a:r>
            <a:r>
              <a:rPr sz="2400" spc="-135" dirty="0">
                <a:latin typeface="Arial"/>
                <a:cs typeface="Arial"/>
              </a:rPr>
              <a:t>such</a:t>
            </a:r>
            <a:r>
              <a:rPr sz="2400" spc="-195" dirty="0">
                <a:latin typeface="Arial"/>
                <a:cs typeface="Arial"/>
              </a:rPr>
              <a:t> </a:t>
            </a:r>
            <a:r>
              <a:rPr sz="2400" spc="25" dirty="0">
                <a:latin typeface="Arial"/>
                <a:cs typeface="Arial"/>
              </a:rPr>
              <a:t>that</a:t>
            </a:r>
            <a:r>
              <a:rPr sz="2400" spc="-185" dirty="0">
                <a:latin typeface="Arial"/>
                <a:cs typeface="Arial"/>
              </a:rPr>
              <a:t> </a:t>
            </a:r>
            <a:r>
              <a:rPr sz="2400" spc="95" dirty="0">
                <a:latin typeface="Arial"/>
                <a:cs typeface="Arial"/>
              </a:rPr>
              <a:t>it</a:t>
            </a:r>
            <a:r>
              <a:rPr sz="2400" spc="-185" dirty="0">
                <a:latin typeface="Arial"/>
                <a:cs typeface="Arial"/>
              </a:rPr>
              <a:t> </a:t>
            </a:r>
            <a:r>
              <a:rPr sz="2400" spc="-125" dirty="0">
                <a:latin typeface="Arial"/>
                <a:cs typeface="Arial"/>
              </a:rPr>
              <a:t>can</a:t>
            </a:r>
            <a:r>
              <a:rPr sz="2400" spc="-190" dirty="0">
                <a:latin typeface="Arial"/>
                <a:cs typeface="Arial"/>
              </a:rPr>
              <a:t> </a:t>
            </a:r>
            <a:r>
              <a:rPr sz="2400" spc="-95" dirty="0">
                <a:latin typeface="Arial"/>
                <a:cs typeface="Arial"/>
              </a:rPr>
              <a:t>be</a:t>
            </a:r>
            <a:r>
              <a:rPr sz="2400" spc="-180" dirty="0">
                <a:latin typeface="Arial"/>
                <a:cs typeface="Arial"/>
              </a:rPr>
              <a:t> </a:t>
            </a:r>
            <a:r>
              <a:rPr sz="2400" spc="-75" dirty="0">
                <a:latin typeface="Arial"/>
                <a:cs typeface="Arial"/>
              </a:rPr>
              <a:t>calculated</a:t>
            </a:r>
            <a:endParaRPr sz="24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80865" y="227838"/>
            <a:ext cx="4431030" cy="696595"/>
          </a:xfrm>
          <a:prstGeom prst="rect">
            <a:avLst/>
          </a:prstGeom>
        </p:spPr>
        <p:txBody>
          <a:bodyPr vert="horz" wrap="square" lIns="0" tIns="12700" rIns="0" bIns="0" rtlCol="0">
            <a:spAutoFit/>
          </a:bodyPr>
          <a:lstStyle/>
          <a:p>
            <a:pPr marL="12700">
              <a:lnSpc>
                <a:spcPct val="100000"/>
              </a:lnSpc>
              <a:spcBef>
                <a:spcPts val="100"/>
              </a:spcBef>
            </a:pPr>
            <a:r>
              <a:rPr u="sng" spc="-360" dirty="0">
                <a:solidFill>
                  <a:srgbClr val="7030A0"/>
                </a:solidFill>
                <a:effectLst>
                  <a:outerShdw blurRad="38100" dist="38100" dir="2700000" algn="tl">
                    <a:srgbClr val="000000">
                      <a:alpha val="43137"/>
                    </a:srgbClr>
                  </a:outerShdw>
                </a:effectLst>
              </a:rPr>
              <a:t>2. </a:t>
            </a:r>
            <a:r>
              <a:rPr u="sng" spc="-120" dirty="0">
                <a:solidFill>
                  <a:srgbClr val="7030A0"/>
                </a:solidFill>
                <a:effectLst>
                  <a:outerShdw blurRad="38100" dist="38100" dir="2700000" algn="tl">
                    <a:srgbClr val="000000">
                      <a:alpha val="43137"/>
                    </a:srgbClr>
                  </a:outerShdw>
                </a:effectLst>
              </a:rPr>
              <a:t>Bill of</a:t>
            </a:r>
            <a:r>
              <a:rPr u="sng" spc="-85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Exchange</a:t>
            </a:r>
          </a:p>
        </p:txBody>
      </p:sp>
      <p:sp>
        <p:nvSpPr>
          <p:cNvPr id="3" name="object 3"/>
          <p:cNvSpPr txBox="1"/>
          <p:nvPr/>
        </p:nvSpPr>
        <p:spPr>
          <a:xfrm>
            <a:off x="1145844" y="1447876"/>
            <a:ext cx="10284460" cy="4382770"/>
          </a:xfrm>
          <a:prstGeom prst="rect">
            <a:avLst/>
          </a:prstGeom>
        </p:spPr>
        <p:txBody>
          <a:bodyPr vert="horz" wrap="square" lIns="0" tIns="12700" rIns="0" bIns="0" rtlCol="0">
            <a:spAutoFit/>
          </a:bodyPr>
          <a:lstStyle/>
          <a:p>
            <a:pPr marL="396240" indent="-384175">
              <a:lnSpc>
                <a:spcPts val="2655"/>
              </a:lnSpc>
              <a:spcBef>
                <a:spcPts val="100"/>
              </a:spcBef>
              <a:buChar char="■"/>
              <a:tabLst>
                <a:tab pos="396240" algn="l"/>
                <a:tab pos="396875" algn="l"/>
              </a:tabLst>
            </a:pPr>
            <a:r>
              <a:rPr sz="2400" spc="-135" dirty="0">
                <a:solidFill>
                  <a:srgbClr val="181B0D"/>
                </a:solidFill>
                <a:latin typeface="Arial"/>
                <a:cs typeface="Arial"/>
              </a:rPr>
              <a:t>Suppose</a:t>
            </a:r>
            <a:r>
              <a:rPr sz="2400" spc="-200" dirty="0">
                <a:solidFill>
                  <a:srgbClr val="181B0D"/>
                </a:solidFill>
                <a:latin typeface="Arial"/>
                <a:cs typeface="Arial"/>
              </a:rPr>
              <a:t> </a:t>
            </a:r>
            <a:r>
              <a:rPr sz="2400" spc="-105" dirty="0">
                <a:solidFill>
                  <a:srgbClr val="181B0D"/>
                </a:solidFill>
                <a:latin typeface="Arial"/>
                <a:cs typeface="Arial"/>
              </a:rPr>
              <a:t>Rajiv</a:t>
            </a:r>
            <a:r>
              <a:rPr sz="2400" spc="-175" dirty="0">
                <a:solidFill>
                  <a:srgbClr val="181B0D"/>
                </a:solidFill>
                <a:latin typeface="Arial"/>
                <a:cs typeface="Arial"/>
              </a:rPr>
              <a:t> </a:t>
            </a:r>
            <a:r>
              <a:rPr sz="2400" spc="-155" dirty="0">
                <a:solidFill>
                  <a:srgbClr val="181B0D"/>
                </a:solidFill>
                <a:latin typeface="Arial"/>
                <a:cs typeface="Arial"/>
              </a:rPr>
              <a:t>has</a:t>
            </a:r>
            <a:r>
              <a:rPr sz="2400" spc="-190" dirty="0">
                <a:solidFill>
                  <a:srgbClr val="181B0D"/>
                </a:solidFill>
                <a:latin typeface="Arial"/>
                <a:cs typeface="Arial"/>
              </a:rPr>
              <a:t> </a:t>
            </a:r>
            <a:r>
              <a:rPr sz="2400" spc="-70" dirty="0">
                <a:solidFill>
                  <a:srgbClr val="181B0D"/>
                </a:solidFill>
                <a:latin typeface="Arial"/>
                <a:cs typeface="Arial"/>
              </a:rPr>
              <a:t>given</a:t>
            </a:r>
            <a:r>
              <a:rPr sz="2400" spc="-175" dirty="0">
                <a:solidFill>
                  <a:srgbClr val="181B0D"/>
                </a:solidFill>
                <a:latin typeface="Arial"/>
                <a:cs typeface="Arial"/>
              </a:rPr>
              <a:t> </a:t>
            </a:r>
            <a:r>
              <a:rPr sz="2400" spc="-160" dirty="0">
                <a:solidFill>
                  <a:srgbClr val="181B0D"/>
                </a:solidFill>
                <a:latin typeface="Arial"/>
                <a:cs typeface="Arial"/>
              </a:rPr>
              <a:t>a</a:t>
            </a:r>
            <a:r>
              <a:rPr sz="2400" spc="-200" dirty="0">
                <a:solidFill>
                  <a:srgbClr val="181B0D"/>
                </a:solidFill>
                <a:latin typeface="Arial"/>
                <a:cs typeface="Arial"/>
              </a:rPr>
              <a:t> </a:t>
            </a:r>
            <a:r>
              <a:rPr sz="2400" spc="-65" dirty="0">
                <a:solidFill>
                  <a:srgbClr val="181B0D"/>
                </a:solidFill>
                <a:latin typeface="Arial"/>
                <a:cs typeface="Arial"/>
              </a:rPr>
              <a:t>loan</a:t>
            </a:r>
            <a:r>
              <a:rPr sz="2400" spc="-200"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170" dirty="0">
                <a:solidFill>
                  <a:srgbClr val="181B0D"/>
                </a:solidFill>
                <a:latin typeface="Arial"/>
                <a:cs typeface="Arial"/>
              </a:rPr>
              <a:t>Rupees</a:t>
            </a:r>
            <a:r>
              <a:rPr sz="2400" spc="-335" dirty="0">
                <a:solidFill>
                  <a:srgbClr val="181B0D"/>
                </a:solidFill>
                <a:latin typeface="Arial"/>
                <a:cs typeface="Arial"/>
              </a:rPr>
              <a:t> </a:t>
            </a:r>
            <a:r>
              <a:rPr sz="2400" spc="-170" dirty="0">
                <a:solidFill>
                  <a:srgbClr val="181B0D"/>
                </a:solidFill>
                <a:latin typeface="Arial"/>
                <a:cs typeface="Arial"/>
              </a:rPr>
              <a:t>Ten</a:t>
            </a:r>
            <a:r>
              <a:rPr sz="2400" spc="-355" dirty="0">
                <a:solidFill>
                  <a:srgbClr val="181B0D"/>
                </a:solidFill>
                <a:latin typeface="Arial"/>
                <a:cs typeface="Arial"/>
              </a:rPr>
              <a:t> </a:t>
            </a:r>
            <a:r>
              <a:rPr sz="2400" spc="-110" dirty="0">
                <a:solidFill>
                  <a:srgbClr val="181B0D"/>
                </a:solidFill>
                <a:latin typeface="Arial"/>
                <a:cs typeface="Arial"/>
              </a:rPr>
              <a:t>Thousand</a:t>
            </a:r>
            <a:r>
              <a:rPr sz="2400" spc="-185" dirty="0">
                <a:solidFill>
                  <a:srgbClr val="181B0D"/>
                </a:solidFill>
                <a:latin typeface="Arial"/>
                <a:cs typeface="Arial"/>
              </a:rPr>
              <a:t> </a:t>
            </a:r>
            <a:r>
              <a:rPr sz="2400" spc="50" dirty="0">
                <a:solidFill>
                  <a:srgbClr val="181B0D"/>
                </a:solidFill>
                <a:latin typeface="Arial"/>
                <a:cs typeface="Arial"/>
              </a:rPr>
              <a:t>to</a:t>
            </a:r>
            <a:r>
              <a:rPr sz="2400" spc="-245" dirty="0">
                <a:solidFill>
                  <a:srgbClr val="181B0D"/>
                </a:solidFill>
                <a:latin typeface="Arial"/>
                <a:cs typeface="Arial"/>
              </a:rPr>
              <a:t> </a:t>
            </a:r>
            <a:r>
              <a:rPr sz="2400" spc="-125" dirty="0">
                <a:solidFill>
                  <a:srgbClr val="181B0D"/>
                </a:solidFill>
                <a:latin typeface="Arial"/>
                <a:cs typeface="Arial"/>
              </a:rPr>
              <a:t>Sameer,</a:t>
            </a:r>
            <a:r>
              <a:rPr sz="2400" spc="-195" dirty="0">
                <a:solidFill>
                  <a:srgbClr val="181B0D"/>
                </a:solidFill>
                <a:latin typeface="Arial"/>
                <a:cs typeface="Arial"/>
              </a:rPr>
              <a:t> </a:t>
            </a:r>
            <a:r>
              <a:rPr sz="2400" spc="-55" dirty="0">
                <a:solidFill>
                  <a:srgbClr val="181B0D"/>
                </a:solidFill>
                <a:latin typeface="Arial"/>
                <a:cs typeface="Arial"/>
              </a:rPr>
              <a:t>which</a:t>
            </a:r>
            <a:endParaRPr sz="2400">
              <a:latin typeface="Arial"/>
              <a:cs typeface="Arial"/>
            </a:endParaRPr>
          </a:p>
          <a:p>
            <a:pPr marL="396240">
              <a:lnSpc>
                <a:spcPts val="2655"/>
              </a:lnSpc>
            </a:pPr>
            <a:r>
              <a:rPr sz="2400" spc="-120" dirty="0">
                <a:solidFill>
                  <a:srgbClr val="181B0D"/>
                </a:solidFill>
                <a:latin typeface="Arial"/>
                <a:cs typeface="Arial"/>
              </a:rPr>
              <a:t>Sameer </a:t>
            </a:r>
            <a:r>
              <a:rPr sz="2400" spc="-155" dirty="0">
                <a:solidFill>
                  <a:srgbClr val="181B0D"/>
                </a:solidFill>
                <a:latin typeface="Arial"/>
                <a:cs typeface="Arial"/>
              </a:rPr>
              <a:t>has </a:t>
            </a:r>
            <a:r>
              <a:rPr sz="2400" spc="50" dirty="0">
                <a:solidFill>
                  <a:srgbClr val="181B0D"/>
                </a:solidFill>
                <a:latin typeface="Arial"/>
                <a:cs typeface="Arial"/>
              </a:rPr>
              <a:t>to</a:t>
            </a:r>
            <a:r>
              <a:rPr sz="2400" spc="-310" dirty="0">
                <a:solidFill>
                  <a:srgbClr val="181B0D"/>
                </a:solidFill>
                <a:latin typeface="Arial"/>
                <a:cs typeface="Arial"/>
              </a:rPr>
              <a:t> </a:t>
            </a:r>
            <a:r>
              <a:rPr sz="2400" spc="-30" dirty="0">
                <a:solidFill>
                  <a:srgbClr val="181B0D"/>
                </a:solidFill>
                <a:latin typeface="Arial"/>
                <a:cs typeface="Arial"/>
              </a:rPr>
              <a:t>return.</a:t>
            </a:r>
            <a:endParaRPr sz="2400">
              <a:latin typeface="Arial"/>
              <a:cs typeface="Arial"/>
            </a:endParaRPr>
          </a:p>
          <a:p>
            <a:pPr marL="396240" marR="44450" indent="-384175">
              <a:lnSpc>
                <a:spcPts val="2420"/>
              </a:lnSpc>
              <a:spcBef>
                <a:spcPts val="1195"/>
              </a:spcBef>
              <a:buChar char="■"/>
              <a:tabLst>
                <a:tab pos="396240" algn="l"/>
                <a:tab pos="396875" algn="l"/>
              </a:tabLst>
            </a:pPr>
            <a:r>
              <a:rPr sz="2400" spc="-70" dirty="0">
                <a:solidFill>
                  <a:srgbClr val="181B0D"/>
                </a:solidFill>
                <a:latin typeface="Arial"/>
                <a:cs typeface="Arial"/>
              </a:rPr>
              <a:t>Now,</a:t>
            </a:r>
            <a:r>
              <a:rPr sz="2400" spc="-185" dirty="0">
                <a:solidFill>
                  <a:srgbClr val="181B0D"/>
                </a:solidFill>
                <a:latin typeface="Arial"/>
                <a:cs typeface="Arial"/>
              </a:rPr>
              <a:t> </a:t>
            </a:r>
            <a:r>
              <a:rPr sz="2400" spc="-105" dirty="0">
                <a:solidFill>
                  <a:srgbClr val="181B0D"/>
                </a:solidFill>
                <a:latin typeface="Arial"/>
                <a:cs typeface="Arial"/>
              </a:rPr>
              <a:t>Rajiv</a:t>
            </a:r>
            <a:r>
              <a:rPr sz="2400" spc="-165" dirty="0">
                <a:solidFill>
                  <a:srgbClr val="181B0D"/>
                </a:solidFill>
                <a:latin typeface="Arial"/>
                <a:cs typeface="Arial"/>
              </a:rPr>
              <a:t> </a:t>
            </a:r>
            <a:r>
              <a:rPr sz="2400" spc="-110" dirty="0">
                <a:solidFill>
                  <a:srgbClr val="181B0D"/>
                </a:solidFill>
                <a:latin typeface="Arial"/>
                <a:cs typeface="Arial"/>
              </a:rPr>
              <a:t>also</a:t>
            </a:r>
            <a:r>
              <a:rPr sz="2400" spc="-185" dirty="0">
                <a:solidFill>
                  <a:srgbClr val="181B0D"/>
                </a:solidFill>
                <a:latin typeface="Arial"/>
                <a:cs typeface="Arial"/>
              </a:rPr>
              <a:t> </a:t>
            </a:r>
            <a:r>
              <a:rPr sz="2400" spc="-155" dirty="0">
                <a:solidFill>
                  <a:srgbClr val="181B0D"/>
                </a:solidFill>
                <a:latin typeface="Arial"/>
                <a:cs typeface="Arial"/>
              </a:rPr>
              <a:t>has</a:t>
            </a:r>
            <a:r>
              <a:rPr sz="2400" spc="-185"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70" dirty="0">
                <a:solidFill>
                  <a:srgbClr val="181B0D"/>
                </a:solidFill>
                <a:latin typeface="Arial"/>
                <a:cs typeface="Arial"/>
              </a:rPr>
              <a:t>give</a:t>
            </a:r>
            <a:r>
              <a:rPr sz="2400" spc="-175" dirty="0">
                <a:solidFill>
                  <a:srgbClr val="181B0D"/>
                </a:solidFill>
                <a:latin typeface="Arial"/>
                <a:cs typeface="Arial"/>
              </a:rPr>
              <a:t> </a:t>
            </a:r>
            <a:r>
              <a:rPr sz="2400" spc="-114" dirty="0">
                <a:solidFill>
                  <a:srgbClr val="181B0D"/>
                </a:solidFill>
                <a:latin typeface="Arial"/>
                <a:cs typeface="Arial"/>
              </a:rPr>
              <a:t>some</a:t>
            </a:r>
            <a:r>
              <a:rPr sz="2400" spc="-190" dirty="0">
                <a:solidFill>
                  <a:srgbClr val="181B0D"/>
                </a:solidFill>
                <a:latin typeface="Arial"/>
                <a:cs typeface="Arial"/>
              </a:rPr>
              <a:t> </a:t>
            </a:r>
            <a:r>
              <a:rPr sz="2400" spc="-70" dirty="0">
                <a:solidFill>
                  <a:srgbClr val="181B0D"/>
                </a:solidFill>
                <a:latin typeface="Arial"/>
                <a:cs typeface="Arial"/>
              </a:rPr>
              <a:t>money</a:t>
            </a:r>
            <a:r>
              <a:rPr sz="2400" spc="-210" dirty="0">
                <a:solidFill>
                  <a:srgbClr val="181B0D"/>
                </a:solidFill>
                <a:latin typeface="Arial"/>
                <a:cs typeface="Arial"/>
              </a:rPr>
              <a:t> </a:t>
            </a:r>
            <a:r>
              <a:rPr sz="2400" spc="50" dirty="0">
                <a:solidFill>
                  <a:srgbClr val="181B0D"/>
                </a:solidFill>
                <a:latin typeface="Arial"/>
                <a:cs typeface="Arial"/>
              </a:rPr>
              <a:t>to</a:t>
            </a:r>
            <a:r>
              <a:rPr sz="2400" spc="-340" dirty="0">
                <a:solidFill>
                  <a:srgbClr val="181B0D"/>
                </a:solidFill>
                <a:latin typeface="Arial"/>
                <a:cs typeface="Arial"/>
              </a:rPr>
              <a:t> </a:t>
            </a:r>
            <a:r>
              <a:rPr sz="2400" spc="-114" dirty="0">
                <a:solidFill>
                  <a:srgbClr val="181B0D"/>
                </a:solidFill>
                <a:latin typeface="Arial"/>
                <a:cs typeface="Arial"/>
              </a:rPr>
              <a:t>Tarun.</a:t>
            </a:r>
            <a:r>
              <a:rPr sz="2400" spc="-185" dirty="0">
                <a:solidFill>
                  <a:srgbClr val="181B0D"/>
                </a:solidFill>
                <a:latin typeface="Arial"/>
                <a:cs typeface="Arial"/>
              </a:rPr>
              <a:t> </a:t>
            </a:r>
            <a:r>
              <a:rPr sz="2400" spc="-75" dirty="0">
                <a:solidFill>
                  <a:srgbClr val="181B0D"/>
                </a:solidFill>
                <a:latin typeface="Arial"/>
                <a:cs typeface="Arial"/>
              </a:rPr>
              <a:t>In</a:t>
            </a:r>
            <a:r>
              <a:rPr sz="2400" spc="-195" dirty="0">
                <a:solidFill>
                  <a:srgbClr val="181B0D"/>
                </a:solidFill>
                <a:latin typeface="Arial"/>
                <a:cs typeface="Arial"/>
              </a:rPr>
              <a:t> </a:t>
            </a:r>
            <a:r>
              <a:rPr sz="2400" spc="-35" dirty="0">
                <a:solidFill>
                  <a:srgbClr val="181B0D"/>
                </a:solidFill>
                <a:latin typeface="Arial"/>
                <a:cs typeface="Arial"/>
              </a:rPr>
              <a:t>this</a:t>
            </a:r>
            <a:r>
              <a:rPr sz="2400" spc="-160" dirty="0">
                <a:solidFill>
                  <a:srgbClr val="181B0D"/>
                </a:solidFill>
                <a:latin typeface="Arial"/>
                <a:cs typeface="Arial"/>
              </a:rPr>
              <a:t> </a:t>
            </a:r>
            <a:r>
              <a:rPr sz="2400" spc="-145" dirty="0">
                <a:solidFill>
                  <a:srgbClr val="181B0D"/>
                </a:solidFill>
                <a:latin typeface="Arial"/>
                <a:cs typeface="Arial"/>
              </a:rPr>
              <a:t>case,</a:t>
            </a:r>
            <a:r>
              <a:rPr sz="2400" spc="-185" dirty="0">
                <a:solidFill>
                  <a:srgbClr val="181B0D"/>
                </a:solidFill>
                <a:latin typeface="Arial"/>
                <a:cs typeface="Arial"/>
              </a:rPr>
              <a:t> </a:t>
            </a:r>
            <a:r>
              <a:rPr sz="2400" spc="-100" dirty="0">
                <a:solidFill>
                  <a:srgbClr val="181B0D"/>
                </a:solidFill>
                <a:latin typeface="Arial"/>
                <a:cs typeface="Arial"/>
              </a:rPr>
              <a:t>Rajiv</a:t>
            </a:r>
            <a:r>
              <a:rPr sz="2400" spc="-180" dirty="0">
                <a:solidFill>
                  <a:srgbClr val="181B0D"/>
                </a:solidFill>
                <a:latin typeface="Arial"/>
                <a:cs typeface="Arial"/>
              </a:rPr>
              <a:t> </a:t>
            </a:r>
            <a:r>
              <a:rPr sz="2400" spc="-130" dirty="0">
                <a:solidFill>
                  <a:srgbClr val="181B0D"/>
                </a:solidFill>
                <a:latin typeface="Arial"/>
                <a:cs typeface="Arial"/>
              </a:rPr>
              <a:t>can</a:t>
            </a:r>
            <a:r>
              <a:rPr sz="2400" spc="-185" dirty="0">
                <a:solidFill>
                  <a:srgbClr val="181B0D"/>
                </a:solidFill>
                <a:latin typeface="Arial"/>
                <a:cs typeface="Arial"/>
              </a:rPr>
              <a:t> </a:t>
            </a:r>
            <a:r>
              <a:rPr sz="2400" spc="-100" dirty="0">
                <a:solidFill>
                  <a:srgbClr val="181B0D"/>
                </a:solidFill>
                <a:latin typeface="Arial"/>
                <a:cs typeface="Arial"/>
              </a:rPr>
              <a:t>make</a:t>
            </a:r>
            <a:r>
              <a:rPr sz="2400" spc="-180" dirty="0">
                <a:solidFill>
                  <a:srgbClr val="181B0D"/>
                </a:solidFill>
                <a:latin typeface="Arial"/>
                <a:cs typeface="Arial"/>
              </a:rPr>
              <a:t> </a:t>
            </a:r>
            <a:r>
              <a:rPr sz="2400" spc="-160" dirty="0">
                <a:solidFill>
                  <a:srgbClr val="181B0D"/>
                </a:solidFill>
                <a:latin typeface="Arial"/>
                <a:cs typeface="Arial"/>
              </a:rPr>
              <a:t>a  </a:t>
            </a:r>
            <a:r>
              <a:rPr sz="2400" spc="-50" dirty="0">
                <a:solidFill>
                  <a:srgbClr val="181B0D"/>
                </a:solidFill>
                <a:latin typeface="Arial"/>
                <a:cs typeface="Arial"/>
              </a:rPr>
              <a:t>document </a:t>
            </a:r>
            <a:r>
              <a:rPr sz="2400" spc="-35" dirty="0">
                <a:solidFill>
                  <a:srgbClr val="181B0D"/>
                </a:solidFill>
                <a:latin typeface="Arial"/>
                <a:cs typeface="Arial"/>
              </a:rPr>
              <a:t>directing </a:t>
            </a:r>
            <a:r>
              <a:rPr sz="2400" spc="-120" dirty="0">
                <a:solidFill>
                  <a:srgbClr val="181B0D"/>
                </a:solidFill>
                <a:latin typeface="Arial"/>
                <a:cs typeface="Arial"/>
              </a:rPr>
              <a:t>Sameer </a:t>
            </a:r>
            <a:r>
              <a:rPr sz="2400" spc="50" dirty="0">
                <a:solidFill>
                  <a:srgbClr val="181B0D"/>
                </a:solidFill>
                <a:latin typeface="Arial"/>
                <a:cs typeface="Arial"/>
              </a:rPr>
              <a:t>to </a:t>
            </a:r>
            <a:r>
              <a:rPr sz="2400" spc="-100" dirty="0">
                <a:solidFill>
                  <a:srgbClr val="181B0D"/>
                </a:solidFill>
                <a:latin typeface="Arial"/>
                <a:cs typeface="Arial"/>
              </a:rPr>
              <a:t>make </a:t>
            </a:r>
            <a:r>
              <a:rPr sz="2400" spc="-50" dirty="0">
                <a:solidFill>
                  <a:srgbClr val="181B0D"/>
                </a:solidFill>
                <a:latin typeface="Arial"/>
                <a:cs typeface="Arial"/>
              </a:rPr>
              <a:t>payment </a:t>
            </a:r>
            <a:r>
              <a:rPr sz="2400" spc="-80" dirty="0">
                <a:solidFill>
                  <a:srgbClr val="181B0D"/>
                </a:solidFill>
                <a:latin typeface="Arial"/>
                <a:cs typeface="Arial"/>
              </a:rPr>
              <a:t>up </a:t>
            </a:r>
            <a:r>
              <a:rPr sz="2400" spc="50" dirty="0">
                <a:solidFill>
                  <a:srgbClr val="181B0D"/>
                </a:solidFill>
                <a:latin typeface="Arial"/>
                <a:cs typeface="Arial"/>
              </a:rPr>
              <a:t>to </a:t>
            </a:r>
            <a:r>
              <a:rPr sz="2400" spc="-170" dirty="0">
                <a:solidFill>
                  <a:srgbClr val="181B0D"/>
                </a:solidFill>
                <a:latin typeface="Arial"/>
                <a:cs typeface="Arial"/>
              </a:rPr>
              <a:t>Rupees Ten </a:t>
            </a:r>
            <a:r>
              <a:rPr sz="2400" spc="-114" dirty="0">
                <a:solidFill>
                  <a:srgbClr val="181B0D"/>
                </a:solidFill>
                <a:latin typeface="Arial"/>
                <a:cs typeface="Arial"/>
              </a:rPr>
              <a:t>Thousand </a:t>
            </a:r>
            <a:r>
              <a:rPr sz="2400" spc="50" dirty="0">
                <a:solidFill>
                  <a:srgbClr val="181B0D"/>
                </a:solidFill>
                <a:latin typeface="Arial"/>
                <a:cs typeface="Arial"/>
              </a:rPr>
              <a:t>to  </a:t>
            </a:r>
            <a:r>
              <a:rPr sz="2400" spc="-130" dirty="0">
                <a:solidFill>
                  <a:srgbClr val="181B0D"/>
                </a:solidFill>
                <a:latin typeface="Arial"/>
                <a:cs typeface="Arial"/>
              </a:rPr>
              <a:t>Tarun</a:t>
            </a:r>
            <a:r>
              <a:rPr sz="2400" spc="-210" dirty="0">
                <a:solidFill>
                  <a:srgbClr val="181B0D"/>
                </a:solidFill>
                <a:latin typeface="Arial"/>
                <a:cs typeface="Arial"/>
              </a:rPr>
              <a:t> </a:t>
            </a:r>
            <a:r>
              <a:rPr sz="2400" spc="-65" dirty="0">
                <a:solidFill>
                  <a:srgbClr val="181B0D"/>
                </a:solidFill>
                <a:latin typeface="Arial"/>
                <a:cs typeface="Arial"/>
              </a:rPr>
              <a:t>on</a:t>
            </a:r>
            <a:r>
              <a:rPr sz="2400" spc="-204" dirty="0">
                <a:solidFill>
                  <a:srgbClr val="181B0D"/>
                </a:solidFill>
                <a:latin typeface="Arial"/>
                <a:cs typeface="Arial"/>
              </a:rPr>
              <a:t> </a:t>
            </a:r>
            <a:r>
              <a:rPr sz="2400" spc="-80" dirty="0">
                <a:solidFill>
                  <a:srgbClr val="181B0D"/>
                </a:solidFill>
                <a:latin typeface="Arial"/>
                <a:cs typeface="Arial"/>
              </a:rPr>
              <a:t>demand</a:t>
            </a:r>
            <a:r>
              <a:rPr sz="2400" spc="-200" dirty="0">
                <a:solidFill>
                  <a:srgbClr val="181B0D"/>
                </a:solidFill>
                <a:latin typeface="Arial"/>
                <a:cs typeface="Arial"/>
              </a:rPr>
              <a:t> </a:t>
            </a:r>
            <a:r>
              <a:rPr sz="2400" spc="-30" dirty="0">
                <a:solidFill>
                  <a:srgbClr val="181B0D"/>
                </a:solidFill>
                <a:latin typeface="Arial"/>
                <a:cs typeface="Arial"/>
              </a:rPr>
              <a:t>or</a:t>
            </a:r>
            <a:r>
              <a:rPr sz="2400" spc="-200" dirty="0">
                <a:solidFill>
                  <a:srgbClr val="181B0D"/>
                </a:solidFill>
                <a:latin typeface="Arial"/>
                <a:cs typeface="Arial"/>
              </a:rPr>
              <a:t> </a:t>
            </a:r>
            <a:r>
              <a:rPr sz="2400" spc="-10" dirty="0">
                <a:solidFill>
                  <a:srgbClr val="181B0D"/>
                </a:solidFill>
                <a:latin typeface="Arial"/>
                <a:cs typeface="Arial"/>
              </a:rPr>
              <a:t>after</a:t>
            </a:r>
            <a:r>
              <a:rPr sz="2400" spc="-200" dirty="0">
                <a:solidFill>
                  <a:srgbClr val="181B0D"/>
                </a:solidFill>
                <a:latin typeface="Arial"/>
                <a:cs typeface="Arial"/>
              </a:rPr>
              <a:t> </a:t>
            </a:r>
            <a:r>
              <a:rPr sz="2400" spc="-60" dirty="0">
                <a:solidFill>
                  <a:srgbClr val="181B0D"/>
                </a:solidFill>
                <a:latin typeface="Arial"/>
                <a:cs typeface="Arial"/>
              </a:rPr>
              <a:t>expiry</a:t>
            </a:r>
            <a:r>
              <a:rPr sz="2400" spc="-185" dirty="0">
                <a:solidFill>
                  <a:srgbClr val="181B0D"/>
                </a:solidFill>
                <a:latin typeface="Arial"/>
                <a:cs typeface="Arial"/>
              </a:rPr>
              <a:t> </a:t>
            </a:r>
            <a:r>
              <a:rPr sz="2400" spc="15" dirty="0">
                <a:solidFill>
                  <a:srgbClr val="181B0D"/>
                </a:solidFill>
                <a:latin typeface="Arial"/>
                <a:cs typeface="Arial"/>
              </a:rPr>
              <a:t>of</a:t>
            </a:r>
            <a:r>
              <a:rPr sz="2400" spc="-210"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75" dirty="0">
                <a:solidFill>
                  <a:srgbClr val="181B0D"/>
                </a:solidFill>
                <a:latin typeface="Arial"/>
                <a:cs typeface="Arial"/>
              </a:rPr>
              <a:t>specified</a:t>
            </a:r>
            <a:r>
              <a:rPr sz="2400" spc="-185" dirty="0">
                <a:solidFill>
                  <a:srgbClr val="181B0D"/>
                </a:solidFill>
                <a:latin typeface="Arial"/>
                <a:cs typeface="Arial"/>
              </a:rPr>
              <a:t> </a:t>
            </a:r>
            <a:r>
              <a:rPr sz="2400" spc="-45" dirty="0">
                <a:solidFill>
                  <a:srgbClr val="181B0D"/>
                </a:solidFill>
                <a:latin typeface="Arial"/>
                <a:cs typeface="Arial"/>
              </a:rPr>
              <a:t>period.</a:t>
            </a:r>
            <a:endParaRPr sz="2400">
              <a:latin typeface="Arial"/>
              <a:cs typeface="Arial"/>
            </a:endParaRPr>
          </a:p>
          <a:p>
            <a:pPr marL="396240" marR="323850" indent="-384175">
              <a:lnSpc>
                <a:spcPts val="2420"/>
              </a:lnSpc>
              <a:spcBef>
                <a:spcPts val="1205"/>
              </a:spcBef>
              <a:buClr>
                <a:srgbClr val="181B0D"/>
              </a:buClr>
              <a:buFont typeface="Arial"/>
              <a:buChar char="■"/>
              <a:tabLst>
                <a:tab pos="436245" algn="l"/>
                <a:tab pos="436880" algn="l"/>
              </a:tabLst>
            </a:pPr>
            <a:r>
              <a:rPr dirty="0"/>
              <a:t>	</a:t>
            </a:r>
            <a:r>
              <a:rPr sz="2400" spc="-105" dirty="0">
                <a:solidFill>
                  <a:srgbClr val="181B0D"/>
                </a:solidFill>
                <a:latin typeface="Arial"/>
                <a:cs typeface="Arial"/>
              </a:rPr>
              <a:t>This</a:t>
            </a:r>
            <a:r>
              <a:rPr sz="2400" spc="-180" dirty="0">
                <a:solidFill>
                  <a:srgbClr val="181B0D"/>
                </a:solidFill>
                <a:latin typeface="Arial"/>
                <a:cs typeface="Arial"/>
              </a:rPr>
              <a:t> </a:t>
            </a:r>
            <a:r>
              <a:rPr sz="2400" spc="-50" dirty="0">
                <a:solidFill>
                  <a:srgbClr val="181B0D"/>
                </a:solidFill>
                <a:latin typeface="Arial"/>
                <a:cs typeface="Arial"/>
              </a:rPr>
              <a:t>document</a:t>
            </a:r>
            <a:r>
              <a:rPr sz="2400" spc="-195" dirty="0">
                <a:solidFill>
                  <a:srgbClr val="181B0D"/>
                </a:solidFill>
                <a:latin typeface="Arial"/>
                <a:cs typeface="Arial"/>
              </a:rPr>
              <a:t> </a:t>
            </a:r>
            <a:r>
              <a:rPr sz="2400" spc="-105" dirty="0">
                <a:solidFill>
                  <a:srgbClr val="181B0D"/>
                </a:solidFill>
                <a:latin typeface="Arial"/>
                <a:cs typeface="Arial"/>
              </a:rPr>
              <a:t>is</a:t>
            </a:r>
            <a:r>
              <a:rPr sz="2400" spc="-190" dirty="0">
                <a:solidFill>
                  <a:srgbClr val="181B0D"/>
                </a:solidFill>
                <a:latin typeface="Arial"/>
                <a:cs typeface="Arial"/>
              </a:rPr>
              <a:t> </a:t>
            </a:r>
            <a:r>
              <a:rPr sz="2400" spc="-80" dirty="0">
                <a:solidFill>
                  <a:srgbClr val="181B0D"/>
                </a:solidFill>
                <a:latin typeface="Arial"/>
                <a:cs typeface="Arial"/>
              </a:rPr>
              <a:t>called</a:t>
            </a:r>
            <a:r>
              <a:rPr sz="2400" spc="-170" dirty="0">
                <a:solidFill>
                  <a:srgbClr val="181B0D"/>
                </a:solidFill>
                <a:latin typeface="Arial"/>
                <a:cs typeface="Arial"/>
              </a:rPr>
              <a:t> </a:t>
            </a:r>
            <a:r>
              <a:rPr sz="2400" spc="-160" dirty="0">
                <a:solidFill>
                  <a:srgbClr val="181B0D"/>
                </a:solidFill>
                <a:latin typeface="Arial"/>
                <a:cs typeface="Arial"/>
              </a:rPr>
              <a:t>a</a:t>
            </a:r>
            <a:r>
              <a:rPr sz="2400" spc="-185" dirty="0">
                <a:solidFill>
                  <a:srgbClr val="181B0D"/>
                </a:solidFill>
                <a:latin typeface="Arial"/>
                <a:cs typeface="Arial"/>
              </a:rPr>
              <a:t> </a:t>
            </a:r>
            <a:r>
              <a:rPr sz="2400" spc="-35" dirty="0">
                <a:solidFill>
                  <a:srgbClr val="181B0D"/>
                </a:solidFill>
                <a:latin typeface="Arial"/>
                <a:cs typeface="Arial"/>
              </a:rPr>
              <a:t>Bill</a:t>
            </a:r>
            <a:r>
              <a:rPr sz="2400" spc="-180" dirty="0">
                <a:solidFill>
                  <a:srgbClr val="181B0D"/>
                </a:solidFill>
                <a:latin typeface="Arial"/>
                <a:cs typeface="Arial"/>
              </a:rPr>
              <a:t> </a:t>
            </a:r>
            <a:r>
              <a:rPr sz="2400" spc="15" dirty="0">
                <a:solidFill>
                  <a:srgbClr val="181B0D"/>
                </a:solidFill>
                <a:latin typeface="Arial"/>
                <a:cs typeface="Arial"/>
              </a:rPr>
              <a:t>of</a:t>
            </a:r>
            <a:r>
              <a:rPr sz="2400" spc="-200" dirty="0">
                <a:solidFill>
                  <a:srgbClr val="181B0D"/>
                </a:solidFill>
                <a:latin typeface="Arial"/>
                <a:cs typeface="Arial"/>
              </a:rPr>
              <a:t> </a:t>
            </a:r>
            <a:r>
              <a:rPr sz="2400" spc="-125" dirty="0">
                <a:solidFill>
                  <a:srgbClr val="181B0D"/>
                </a:solidFill>
                <a:latin typeface="Arial"/>
                <a:cs typeface="Arial"/>
              </a:rPr>
              <a:t>Exchange,</a:t>
            </a:r>
            <a:r>
              <a:rPr sz="2400" spc="-185" dirty="0">
                <a:solidFill>
                  <a:srgbClr val="181B0D"/>
                </a:solidFill>
                <a:latin typeface="Arial"/>
                <a:cs typeface="Arial"/>
              </a:rPr>
              <a:t> </a:t>
            </a:r>
            <a:r>
              <a:rPr sz="2400" spc="-60" dirty="0">
                <a:solidFill>
                  <a:srgbClr val="181B0D"/>
                </a:solidFill>
                <a:latin typeface="Arial"/>
                <a:cs typeface="Arial"/>
              </a:rPr>
              <a:t>which</a:t>
            </a:r>
            <a:r>
              <a:rPr sz="2400" spc="-180" dirty="0">
                <a:solidFill>
                  <a:srgbClr val="181B0D"/>
                </a:solidFill>
                <a:latin typeface="Arial"/>
                <a:cs typeface="Arial"/>
              </a:rPr>
              <a:t> </a:t>
            </a:r>
            <a:r>
              <a:rPr sz="2400" spc="-130" dirty="0">
                <a:solidFill>
                  <a:srgbClr val="181B0D"/>
                </a:solidFill>
                <a:latin typeface="Arial"/>
                <a:cs typeface="Arial"/>
              </a:rPr>
              <a:t>can</a:t>
            </a:r>
            <a:r>
              <a:rPr sz="2400" spc="-185" dirty="0">
                <a:solidFill>
                  <a:srgbClr val="181B0D"/>
                </a:solidFill>
                <a:latin typeface="Arial"/>
                <a:cs typeface="Arial"/>
              </a:rPr>
              <a:t> </a:t>
            </a:r>
            <a:r>
              <a:rPr sz="2400" spc="-95" dirty="0">
                <a:solidFill>
                  <a:srgbClr val="181B0D"/>
                </a:solidFill>
                <a:latin typeface="Arial"/>
                <a:cs typeface="Arial"/>
              </a:rPr>
              <a:t>be</a:t>
            </a:r>
            <a:r>
              <a:rPr sz="2400" spc="-195" dirty="0">
                <a:solidFill>
                  <a:srgbClr val="181B0D"/>
                </a:solidFill>
                <a:latin typeface="Arial"/>
                <a:cs typeface="Arial"/>
              </a:rPr>
              <a:t> </a:t>
            </a:r>
            <a:r>
              <a:rPr sz="2400" spc="-50" dirty="0">
                <a:solidFill>
                  <a:srgbClr val="181B0D"/>
                </a:solidFill>
                <a:latin typeface="Arial"/>
                <a:cs typeface="Arial"/>
              </a:rPr>
              <a:t>transferred</a:t>
            </a:r>
            <a:r>
              <a:rPr sz="2400" spc="-185"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114" dirty="0">
                <a:solidFill>
                  <a:srgbClr val="181B0D"/>
                </a:solidFill>
                <a:latin typeface="Arial"/>
                <a:cs typeface="Arial"/>
              </a:rPr>
              <a:t>some  </a:t>
            </a:r>
            <a:r>
              <a:rPr sz="2400" spc="-25" dirty="0">
                <a:solidFill>
                  <a:srgbClr val="181B0D"/>
                </a:solidFill>
                <a:latin typeface="Arial"/>
                <a:cs typeface="Arial"/>
              </a:rPr>
              <a:t>other</a:t>
            </a:r>
            <a:r>
              <a:rPr sz="2400" spc="-195" dirty="0">
                <a:solidFill>
                  <a:srgbClr val="181B0D"/>
                </a:solidFill>
                <a:latin typeface="Arial"/>
                <a:cs typeface="Arial"/>
              </a:rPr>
              <a:t> </a:t>
            </a:r>
            <a:r>
              <a:rPr sz="2400" spc="-110" dirty="0">
                <a:solidFill>
                  <a:srgbClr val="181B0D"/>
                </a:solidFill>
                <a:latin typeface="Arial"/>
                <a:cs typeface="Arial"/>
              </a:rPr>
              <a:t>person’s</a:t>
            </a:r>
            <a:r>
              <a:rPr sz="2400" spc="-200" dirty="0">
                <a:solidFill>
                  <a:srgbClr val="181B0D"/>
                </a:solidFill>
                <a:latin typeface="Arial"/>
                <a:cs typeface="Arial"/>
              </a:rPr>
              <a:t> </a:t>
            </a:r>
            <a:r>
              <a:rPr sz="2400" spc="-100" dirty="0">
                <a:solidFill>
                  <a:srgbClr val="181B0D"/>
                </a:solidFill>
                <a:latin typeface="Arial"/>
                <a:cs typeface="Arial"/>
              </a:rPr>
              <a:t>name</a:t>
            </a:r>
            <a:r>
              <a:rPr sz="2400" spc="-200" dirty="0">
                <a:solidFill>
                  <a:srgbClr val="181B0D"/>
                </a:solidFill>
                <a:latin typeface="Arial"/>
                <a:cs typeface="Arial"/>
              </a:rPr>
              <a:t> </a:t>
            </a:r>
            <a:r>
              <a:rPr sz="2400" spc="-50" dirty="0">
                <a:solidFill>
                  <a:srgbClr val="181B0D"/>
                </a:solidFill>
                <a:latin typeface="Arial"/>
                <a:cs typeface="Arial"/>
              </a:rPr>
              <a:t>by</a:t>
            </a:r>
            <a:r>
              <a:rPr sz="2400" spc="-340" dirty="0">
                <a:solidFill>
                  <a:srgbClr val="181B0D"/>
                </a:solidFill>
                <a:latin typeface="Arial"/>
                <a:cs typeface="Arial"/>
              </a:rPr>
              <a:t> </a:t>
            </a:r>
            <a:r>
              <a:rPr sz="2400" spc="-114" dirty="0">
                <a:solidFill>
                  <a:srgbClr val="181B0D"/>
                </a:solidFill>
                <a:latin typeface="Arial"/>
                <a:cs typeface="Arial"/>
              </a:rPr>
              <a:t>Tarun.</a:t>
            </a:r>
            <a:endParaRPr sz="2400">
              <a:latin typeface="Arial"/>
              <a:cs typeface="Arial"/>
            </a:endParaRPr>
          </a:p>
          <a:p>
            <a:pPr>
              <a:lnSpc>
                <a:spcPct val="100000"/>
              </a:lnSpc>
              <a:buClr>
                <a:srgbClr val="181B0D"/>
              </a:buClr>
              <a:buFont typeface="Arial"/>
              <a:buChar char="■"/>
            </a:pPr>
            <a:endParaRPr sz="2400">
              <a:latin typeface="Arial"/>
              <a:cs typeface="Arial"/>
            </a:endParaRPr>
          </a:p>
          <a:p>
            <a:pPr marL="396240" marR="5080" indent="-384175">
              <a:lnSpc>
                <a:spcPct val="84000"/>
              </a:lnSpc>
              <a:spcBef>
                <a:spcPts val="2060"/>
              </a:spcBef>
              <a:buFont typeface="Arial"/>
              <a:buChar char="■"/>
              <a:tabLst>
                <a:tab pos="396240" algn="l"/>
                <a:tab pos="396875" algn="l"/>
              </a:tabLst>
            </a:pPr>
            <a:r>
              <a:rPr sz="2400" i="1" spc="-110" dirty="0">
                <a:solidFill>
                  <a:srgbClr val="181B0D"/>
                </a:solidFill>
                <a:latin typeface="Trebuchet MS"/>
                <a:cs typeface="Trebuchet MS"/>
              </a:rPr>
              <a:t>Section</a:t>
            </a:r>
            <a:r>
              <a:rPr sz="2400" i="1" spc="-240" dirty="0">
                <a:solidFill>
                  <a:srgbClr val="181B0D"/>
                </a:solidFill>
                <a:latin typeface="Trebuchet MS"/>
                <a:cs typeface="Trebuchet MS"/>
              </a:rPr>
              <a:t> </a:t>
            </a:r>
            <a:r>
              <a:rPr sz="2400" i="1" spc="-90" dirty="0">
                <a:solidFill>
                  <a:srgbClr val="181B0D"/>
                </a:solidFill>
                <a:latin typeface="Trebuchet MS"/>
                <a:cs typeface="Trebuchet MS"/>
              </a:rPr>
              <a:t>5</a:t>
            </a:r>
            <a:r>
              <a:rPr sz="2400" i="1" spc="-229" dirty="0">
                <a:solidFill>
                  <a:srgbClr val="181B0D"/>
                </a:solidFill>
                <a:latin typeface="Trebuchet MS"/>
                <a:cs typeface="Trebuchet MS"/>
              </a:rPr>
              <a:t> </a:t>
            </a:r>
            <a:r>
              <a:rPr sz="2400" i="1" spc="-165" dirty="0">
                <a:solidFill>
                  <a:srgbClr val="181B0D"/>
                </a:solidFill>
                <a:latin typeface="Trebuchet MS"/>
                <a:cs typeface="Trebuchet MS"/>
              </a:rPr>
              <a:t>of</a:t>
            </a:r>
            <a:r>
              <a:rPr sz="2400" i="1" spc="-250" dirty="0">
                <a:solidFill>
                  <a:srgbClr val="181B0D"/>
                </a:solidFill>
                <a:latin typeface="Trebuchet MS"/>
                <a:cs typeface="Trebuchet MS"/>
              </a:rPr>
              <a:t> </a:t>
            </a:r>
            <a:r>
              <a:rPr sz="2400" i="1" spc="-160" dirty="0">
                <a:solidFill>
                  <a:srgbClr val="181B0D"/>
                </a:solidFill>
                <a:latin typeface="Trebuchet MS"/>
                <a:cs typeface="Trebuchet MS"/>
              </a:rPr>
              <a:t>the</a:t>
            </a:r>
            <a:r>
              <a:rPr sz="2400" i="1" spc="-240" dirty="0">
                <a:solidFill>
                  <a:srgbClr val="181B0D"/>
                </a:solidFill>
                <a:latin typeface="Trebuchet MS"/>
                <a:cs typeface="Trebuchet MS"/>
              </a:rPr>
              <a:t> </a:t>
            </a:r>
            <a:r>
              <a:rPr sz="2400" i="1" spc="-130" dirty="0">
                <a:solidFill>
                  <a:srgbClr val="181B0D"/>
                </a:solidFill>
                <a:latin typeface="Trebuchet MS"/>
                <a:cs typeface="Trebuchet MS"/>
              </a:rPr>
              <a:t>Negotiable</a:t>
            </a:r>
            <a:r>
              <a:rPr sz="2400" i="1" spc="-229" dirty="0">
                <a:solidFill>
                  <a:srgbClr val="181B0D"/>
                </a:solidFill>
                <a:latin typeface="Trebuchet MS"/>
                <a:cs typeface="Trebuchet MS"/>
              </a:rPr>
              <a:t> </a:t>
            </a:r>
            <a:r>
              <a:rPr sz="2400" i="1" spc="-125" dirty="0">
                <a:solidFill>
                  <a:srgbClr val="181B0D"/>
                </a:solidFill>
                <a:latin typeface="Trebuchet MS"/>
                <a:cs typeface="Trebuchet MS"/>
              </a:rPr>
              <a:t>Instruments</a:t>
            </a:r>
            <a:r>
              <a:rPr sz="2400" i="1" spc="-305" dirty="0">
                <a:solidFill>
                  <a:srgbClr val="181B0D"/>
                </a:solidFill>
                <a:latin typeface="Trebuchet MS"/>
                <a:cs typeface="Trebuchet MS"/>
              </a:rPr>
              <a:t> </a:t>
            </a:r>
            <a:r>
              <a:rPr sz="2400" i="1" spc="-150" dirty="0">
                <a:solidFill>
                  <a:srgbClr val="181B0D"/>
                </a:solidFill>
                <a:latin typeface="Trebuchet MS"/>
                <a:cs typeface="Trebuchet MS"/>
              </a:rPr>
              <a:t>Act,</a:t>
            </a:r>
            <a:r>
              <a:rPr sz="2400" i="1" spc="-225" dirty="0">
                <a:solidFill>
                  <a:srgbClr val="181B0D"/>
                </a:solidFill>
                <a:latin typeface="Trebuchet MS"/>
                <a:cs typeface="Trebuchet MS"/>
              </a:rPr>
              <a:t> </a:t>
            </a:r>
            <a:r>
              <a:rPr sz="2400" i="1" spc="-110" dirty="0">
                <a:solidFill>
                  <a:srgbClr val="181B0D"/>
                </a:solidFill>
                <a:latin typeface="Trebuchet MS"/>
                <a:cs typeface="Trebuchet MS"/>
              </a:rPr>
              <a:t>1881</a:t>
            </a:r>
            <a:r>
              <a:rPr sz="2400" i="1" spc="-250" dirty="0">
                <a:solidFill>
                  <a:srgbClr val="181B0D"/>
                </a:solidFill>
                <a:latin typeface="Trebuchet MS"/>
                <a:cs typeface="Trebuchet MS"/>
              </a:rPr>
              <a:t> </a:t>
            </a:r>
            <a:r>
              <a:rPr sz="2400" i="1" spc="-145" dirty="0">
                <a:solidFill>
                  <a:srgbClr val="181B0D"/>
                </a:solidFill>
                <a:latin typeface="Trebuchet MS"/>
                <a:cs typeface="Trebuchet MS"/>
              </a:rPr>
              <a:t>defines</a:t>
            </a:r>
            <a:r>
              <a:rPr sz="2400" i="1" spc="-254" dirty="0">
                <a:solidFill>
                  <a:srgbClr val="181B0D"/>
                </a:solidFill>
                <a:latin typeface="Trebuchet MS"/>
                <a:cs typeface="Trebuchet MS"/>
              </a:rPr>
              <a:t> </a:t>
            </a:r>
            <a:r>
              <a:rPr sz="2400" i="1" spc="-50" dirty="0">
                <a:solidFill>
                  <a:srgbClr val="181B0D"/>
                </a:solidFill>
                <a:latin typeface="Trebuchet MS"/>
                <a:cs typeface="Trebuchet MS"/>
              </a:rPr>
              <a:t>a</a:t>
            </a:r>
            <a:r>
              <a:rPr sz="2400" i="1" spc="-240" dirty="0">
                <a:solidFill>
                  <a:srgbClr val="181B0D"/>
                </a:solidFill>
                <a:latin typeface="Trebuchet MS"/>
                <a:cs typeface="Trebuchet MS"/>
              </a:rPr>
              <a:t> </a:t>
            </a:r>
            <a:r>
              <a:rPr sz="2400" i="1" spc="-195" dirty="0">
                <a:solidFill>
                  <a:srgbClr val="181B0D"/>
                </a:solidFill>
                <a:latin typeface="Trebuchet MS"/>
                <a:cs typeface="Trebuchet MS"/>
              </a:rPr>
              <a:t>bill</a:t>
            </a:r>
            <a:r>
              <a:rPr sz="2400" i="1" spc="-240" dirty="0">
                <a:solidFill>
                  <a:srgbClr val="181B0D"/>
                </a:solidFill>
                <a:latin typeface="Trebuchet MS"/>
                <a:cs typeface="Trebuchet MS"/>
              </a:rPr>
              <a:t> </a:t>
            </a:r>
            <a:r>
              <a:rPr sz="2400" i="1" spc="-165" dirty="0">
                <a:solidFill>
                  <a:srgbClr val="181B0D"/>
                </a:solidFill>
                <a:latin typeface="Trebuchet MS"/>
                <a:cs typeface="Trebuchet MS"/>
              </a:rPr>
              <a:t>of</a:t>
            </a:r>
            <a:r>
              <a:rPr sz="2400" i="1" spc="-245" dirty="0">
                <a:solidFill>
                  <a:srgbClr val="181B0D"/>
                </a:solidFill>
                <a:latin typeface="Trebuchet MS"/>
                <a:cs typeface="Trebuchet MS"/>
              </a:rPr>
              <a:t> </a:t>
            </a:r>
            <a:r>
              <a:rPr sz="2400" i="1" spc="-110" dirty="0">
                <a:solidFill>
                  <a:srgbClr val="181B0D"/>
                </a:solidFill>
                <a:latin typeface="Trebuchet MS"/>
                <a:cs typeface="Trebuchet MS"/>
              </a:rPr>
              <a:t>exchange</a:t>
            </a:r>
            <a:r>
              <a:rPr sz="2400" i="1" spc="-254" dirty="0">
                <a:solidFill>
                  <a:srgbClr val="181B0D"/>
                </a:solidFill>
                <a:latin typeface="Trebuchet MS"/>
                <a:cs typeface="Trebuchet MS"/>
              </a:rPr>
              <a:t> </a:t>
            </a:r>
            <a:r>
              <a:rPr sz="2400" i="1" spc="-35" dirty="0">
                <a:solidFill>
                  <a:srgbClr val="181B0D"/>
                </a:solidFill>
                <a:latin typeface="Trebuchet MS"/>
                <a:cs typeface="Trebuchet MS"/>
              </a:rPr>
              <a:t>as</a:t>
            </a:r>
            <a:r>
              <a:rPr sz="2400" i="1" spc="-240" dirty="0">
                <a:solidFill>
                  <a:srgbClr val="181B0D"/>
                </a:solidFill>
                <a:latin typeface="Trebuchet MS"/>
                <a:cs typeface="Trebuchet MS"/>
              </a:rPr>
              <a:t> </a:t>
            </a:r>
            <a:r>
              <a:rPr sz="2400" i="1" spc="-165" dirty="0">
                <a:solidFill>
                  <a:srgbClr val="181B0D"/>
                </a:solidFill>
                <a:latin typeface="Trebuchet MS"/>
                <a:cs typeface="Trebuchet MS"/>
              </a:rPr>
              <a:t>‘an  </a:t>
            </a:r>
            <a:r>
              <a:rPr sz="2400" i="1" spc="-150" dirty="0">
                <a:solidFill>
                  <a:srgbClr val="181B0D"/>
                </a:solidFill>
                <a:latin typeface="Trebuchet MS"/>
                <a:cs typeface="Trebuchet MS"/>
              </a:rPr>
              <a:t>instrument in writing </a:t>
            </a:r>
            <a:r>
              <a:rPr sz="2400" i="1" spc="-114" dirty="0">
                <a:solidFill>
                  <a:srgbClr val="181B0D"/>
                </a:solidFill>
                <a:latin typeface="Trebuchet MS"/>
                <a:cs typeface="Trebuchet MS"/>
              </a:rPr>
              <a:t>containing </a:t>
            </a:r>
            <a:r>
              <a:rPr sz="2400" i="1" spc="-60" dirty="0">
                <a:solidFill>
                  <a:srgbClr val="181B0D"/>
                </a:solidFill>
                <a:latin typeface="Trebuchet MS"/>
                <a:cs typeface="Trebuchet MS"/>
              </a:rPr>
              <a:t>an </a:t>
            </a:r>
            <a:r>
              <a:rPr sz="2400" i="1" spc="-130" dirty="0">
                <a:solidFill>
                  <a:srgbClr val="181B0D"/>
                </a:solidFill>
                <a:latin typeface="Trebuchet MS"/>
                <a:cs typeface="Trebuchet MS"/>
              </a:rPr>
              <a:t>unconditional </a:t>
            </a:r>
            <a:r>
              <a:rPr sz="2400" i="1" spc="-204" dirty="0">
                <a:solidFill>
                  <a:srgbClr val="181B0D"/>
                </a:solidFill>
                <a:latin typeface="Trebuchet MS"/>
                <a:cs typeface="Trebuchet MS"/>
              </a:rPr>
              <a:t>order, </a:t>
            </a:r>
            <a:r>
              <a:rPr sz="2400" i="1" spc="-105" dirty="0">
                <a:solidFill>
                  <a:srgbClr val="181B0D"/>
                </a:solidFill>
                <a:latin typeface="Trebuchet MS"/>
                <a:cs typeface="Trebuchet MS"/>
              </a:rPr>
              <a:t>signed </a:t>
            </a:r>
            <a:r>
              <a:rPr sz="2400" i="1" spc="-114" dirty="0">
                <a:solidFill>
                  <a:srgbClr val="181B0D"/>
                </a:solidFill>
                <a:latin typeface="Trebuchet MS"/>
                <a:cs typeface="Trebuchet MS"/>
              </a:rPr>
              <a:t>by </a:t>
            </a:r>
            <a:r>
              <a:rPr sz="2400" i="1" spc="-160" dirty="0">
                <a:solidFill>
                  <a:srgbClr val="181B0D"/>
                </a:solidFill>
                <a:latin typeface="Trebuchet MS"/>
                <a:cs typeface="Trebuchet MS"/>
              </a:rPr>
              <a:t>the </a:t>
            </a:r>
            <a:r>
              <a:rPr sz="2400" i="1" spc="-180" dirty="0">
                <a:solidFill>
                  <a:srgbClr val="181B0D"/>
                </a:solidFill>
                <a:latin typeface="Trebuchet MS"/>
                <a:cs typeface="Trebuchet MS"/>
              </a:rPr>
              <a:t>maker,  </a:t>
            </a:r>
            <a:r>
              <a:rPr sz="2400" i="1" spc="-150" dirty="0">
                <a:solidFill>
                  <a:srgbClr val="181B0D"/>
                </a:solidFill>
                <a:latin typeface="Trebuchet MS"/>
                <a:cs typeface="Trebuchet MS"/>
              </a:rPr>
              <a:t>directing</a:t>
            </a:r>
            <a:r>
              <a:rPr sz="2400" i="1" spc="-265" dirty="0">
                <a:solidFill>
                  <a:srgbClr val="181B0D"/>
                </a:solidFill>
                <a:latin typeface="Trebuchet MS"/>
                <a:cs typeface="Trebuchet MS"/>
              </a:rPr>
              <a:t> </a:t>
            </a:r>
            <a:r>
              <a:rPr sz="2400" i="1" spc="-50" dirty="0">
                <a:solidFill>
                  <a:srgbClr val="181B0D"/>
                </a:solidFill>
                <a:latin typeface="Trebuchet MS"/>
                <a:cs typeface="Trebuchet MS"/>
              </a:rPr>
              <a:t>a</a:t>
            </a:r>
            <a:r>
              <a:rPr sz="2400" i="1" spc="-240" dirty="0">
                <a:solidFill>
                  <a:srgbClr val="181B0D"/>
                </a:solidFill>
                <a:latin typeface="Trebuchet MS"/>
                <a:cs typeface="Trebuchet MS"/>
              </a:rPr>
              <a:t> </a:t>
            </a:r>
            <a:r>
              <a:rPr sz="2400" i="1" spc="-155" dirty="0">
                <a:solidFill>
                  <a:srgbClr val="181B0D"/>
                </a:solidFill>
                <a:latin typeface="Trebuchet MS"/>
                <a:cs typeface="Trebuchet MS"/>
              </a:rPr>
              <a:t>certain</a:t>
            </a:r>
            <a:r>
              <a:rPr sz="2400" i="1" spc="-240" dirty="0">
                <a:solidFill>
                  <a:srgbClr val="181B0D"/>
                </a:solidFill>
                <a:latin typeface="Trebuchet MS"/>
                <a:cs typeface="Trebuchet MS"/>
              </a:rPr>
              <a:t> </a:t>
            </a:r>
            <a:r>
              <a:rPr sz="2400" i="1" spc="-130" dirty="0">
                <a:solidFill>
                  <a:srgbClr val="181B0D"/>
                </a:solidFill>
                <a:latin typeface="Trebuchet MS"/>
                <a:cs typeface="Trebuchet MS"/>
              </a:rPr>
              <a:t>person</a:t>
            </a:r>
            <a:r>
              <a:rPr sz="2400" i="1" spc="-245" dirty="0">
                <a:solidFill>
                  <a:srgbClr val="181B0D"/>
                </a:solidFill>
                <a:latin typeface="Trebuchet MS"/>
                <a:cs typeface="Trebuchet MS"/>
              </a:rPr>
              <a:t> </a:t>
            </a:r>
            <a:r>
              <a:rPr sz="2400" i="1" spc="-155" dirty="0">
                <a:solidFill>
                  <a:srgbClr val="181B0D"/>
                </a:solidFill>
                <a:latin typeface="Trebuchet MS"/>
                <a:cs typeface="Trebuchet MS"/>
              </a:rPr>
              <a:t>to</a:t>
            </a:r>
            <a:r>
              <a:rPr sz="2400" i="1" spc="-245" dirty="0">
                <a:solidFill>
                  <a:srgbClr val="181B0D"/>
                </a:solidFill>
                <a:latin typeface="Trebuchet MS"/>
                <a:cs typeface="Trebuchet MS"/>
              </a:rPr>
              <a:t> </a:t>
            </a:r>
            <a:r>
              <a:rPr sz="2400" i="1" spc="-85" dirty="0">
                <a:solidFill>
                  <a:srgbClr val="181B0D"/>
                </a:solidFill>
                <a:latin typeface="Trebuchet MS"/>
                <a:cs typeface="Trebuchet MS"/>
              </a:rPr>
              <a:t>pay</a:t>
            </a:r>
            <a:r>
              <a:rPr sz="2400" i="1" spc="-240" dirty="0">
                <a:solidFill>
                  <a:srgbClr val="181B0D"/>
                </a:solidFill>
                <a:latin typeface="Trebuchet MS"/>
                <a:cs typeface="Trebuchet MS"/>
              </a:rPr>
              <a:t> </a:t>
            </a:r>
            <a:r>
              <a:rPr sz="2400" i="1" spc="-50" dirty="0">
                <a:solidFill>
                  <a:srgbClr val="181B0D"/>
                </a:solidFill>
                <a:latin typeface="Trebuchet MS"/>
                <a:cs typeface="Trebuchet MS"/>
              </a:rPr>
              <a:t>a</a:t>
            </a:r>
            <a:r>
              <a:rPr sz="2400" i="1" spc="-260" dirty="0">
                <a:solidFill>
                  <a:srgbClr val="181B0D"/>
                </a:solidFill>
                <a:latin typeface="Trebuchet MS"/>
                <a:cs typeface="Trebuchet MS"/>
              </a:rPr>
              <a:t> </a:t>
            </a:r>
            <a:r>
              <a:rPr sz="2400" i="1" spc="-155" dirty="0">
                <a:solidFill>
                  <a:srgbClr val="181B0D"/>
                </a:solidFill>
                <a:latin typeface="Trebuchet MS"/>
                <a:cs typeface="Trebuchet MS"/>
              </a:rPr>
              <a:t>certain</a:t>
            </a:r>
            <a:r>
              <a:rPr sz="2400" i="1" spc="-240" dirty="0">
                <a:solidFill>
                  <a:srgbClr val="181B0D"/>
                </a:solidFill>
                <a:latin typeface="Trebuchet MS"/>
                <a:cs typeface="Trebuchet MS"/>
              </a:rPr>
              <a:t> </a:t>
            </a:r>
            <a:r>
              <a:rPr sz="2400" i="1" spc="-95" dirty="0">
                <a:solidFill>
                  <a:srgbClr val="181B0D"/>
                </a:solidFill>
                <a:latin typeface="Trebuchet MS"/>
                <a:cs typeface="Trebuchet MS"/>
              </a:rPr>
              <a:t>sum</a:t>
            </a:r>
            <a:r>
              <a:rPr sz="2400" i="1" spc="-245" dirty="0">
                <a:solidFill>
                  <a:srgbClr val="181B0D"/>
                </a:solidFill>
                <a:latin typeface="Trebuchet MS"/>
                <a:cs typeface="Trebuchet MS"/>
              </a:rPr>
              <a:t> </a:t>
            </a:r>
            <a:r>
              <a:rPr sz="2400" i="1" spc="-165" dirty="0">
                <a:solidFill>
                  <a:srgbClr val="181B0D"/>
                </a:solidFill>
                <a:latin typeface="Trebuchet MS"/>
                <a:cs typeface="Trebuchet MS"/>
              </a:rPr>
              <a:t>of</a:t>
            </a:r>
            <a:r>
              <a:rPr sz="2400" i="1" spc="-254" dirty="0">
                <a:solidFill>
                  <a:srgbClr val="181B0D"/>
                </a:solidFill>
                <a:latin typeface="Trebuchet MS"/>
                <a:cs typeface="Trebuchet MS"/>
              </a:rPr>
              <a:t> </a:t>
            </a:r>
            <a:r>
              <a:rPr sz="2400" i="1" spc="-114" dirty="0">
                <a:solidFill>
                  <a:srgbClr val="181B0D"/>
                </a:solidFill>
                <a:latin typeface="Trebuchet MS"/>
                <a:cs typeface="Trebuchet MS"/>
              </a:rPr>
              <a:t>money</a:t>
            </a:r>
            <a:r>
              <a:rPr sz="2400" i="1" spc="-250" dirty="0">
                <a:solidFill>
                  <a:srgbClr val="181B0D"/>
                </a:solidFill>
                <a:latin typeface="Trebuchet MS"/>
                <a:cs typeface="Trebuchet MS"/>
              </a:rPr>
              <a:t> </a:t>
            </a:r>
            <a:r>
              <a:rPr sz="2400" i="1" spc="-114" dirty="0">
                <a:solidFill>
                  <a:srgbClr val="181B0D"/>
                </a:solidFill>
                <a:latin typeface="Trebuchet MS"/>
                <a:cs typeface="Trebuchet MS"/>
              </a:rPr>
              <a:t>only</a:t>
            </a:r>
            <a:r>
              <a:rPr sz="2400" i="1" spc="-250" dirty="0">
                <a:solidFill>
                  <a:srgbClr val="181B0D"/>
                </a:solidFill>
                <a:latin typeface="Trebuchet MS"/>
                <a:cs typeface="Trebuchet MS"/>
              </a:rPr>
              <a:t> </a:t>
            </a:r>
            <a:r>
              <a:rPr sz="2400" i="1" spc="-155" dirty="0">
                <a:solidFill>
                  <a:srgbClr val="181B0D"/>
                </a:solidFill>
                <a:latin typeface="Trebuchet MS"/>
                <a:cs typeface="Trebuchet MS"/>
              </a:rPr>
              <a:t>to</a:t>
            </a:r>
            <a:r>
              <a:rPr sz="2400" i="1" spc="-240" dirty="0">
                <a:solidFill>
                  <a:srgbClr val="181B0D"/>
                </a:solidFill>
                <a:latin typeface="Trebuchet MS"/>
                <a:cs typeface="Trebuchet MS"/>
              </a:rPr>
              <a:t> </a:t>
            </a:r>
            <a:r>
              <a:rPr sz="2400" i="1" spc="-180" dirty="0">
                <a:solidFill>
                  <a:srgbClr val="181B0D"/>
                </a:solidFill>
                <a:latin typeface="Trebuchet MS"/>
                <a:cs typeface="Trebuchet MS"/>
              </a:rPr>
              <a:t>or</a:t>
            </a:r>
            <a:r>
              <a:rPr sz="2400" i="1" spc="-250" dirty="0">
                <a:solidFill>
                  <a:srgbClr val="181B0D"/>
                </a:solidFill>
                <a:latin typeface="Trebuchet MS"/>
                <a:cs typeface="Trebuchet MS"/>
              </a:rPr>
              <a:t> </a:t>
            </a:r>
            <a:r>
              <a:rPr sz="2400" i="1" spc="-155" dirty="0">
                <a:solidFill>
                  <a:srgbClr val="181B0D"/>
                </a:solidFill>
                <a:latin typeface="Trebuchet MS"/>
                <a:cs typeface="Trebuchet MS"/>
              </a:rPr>
              <a:t>to</a:t>
            </a:r>
            <a:r>
              <a:rPr sz="2400" i="1" spc="-240" dirty="0">
                <a:solidFill>
                  <a:srgbClr val="181B0D"/>
                </a:solidFill>
                <a:latin typeface="Trebuchet MS"/>
                <a:cs typeface="Trebuchet MS"/>
              </a:rPr>
              <a:t> </a:t>
            </a:r>
            <a:r>
              <a:rPr sz="2400" i="1" spc="-165" dirty="0">
                <a:solidFill>
                  <a:srgbClr val="181B0D"/>
                </a:solidFill>
                <a:latin typeface="Trebuchet MS"/>
                <a:cs typeface="Trebuchet MS"/>
              </a:rPr>
              <a:t>the</a:t>
            </a:r>
            <a:r>
              <a:rPr sz="2400" i="1" spc="-245" dirty="0">
                <a:solidFill>
                  <a:srgbClr val="181B0D"/>
                </a:solidFill>
                <a:latin typeface="Trebuchet MS"/>
                <a:cs typeface="Trebuchet MS"/>
              </a:rPr>
              <a:t> </a:t>
            </a:r>
            <a:r>
              <a:rPr sz="2400" i="1" spc="-180" dirty="0">
                <a:solidFill>
                  <a:srgbClr val="181B0D"/>
                </a:solidFill>
                <a:latin typeface="Trebuchet MS"/>
                <a:cs typeface="Trebuchet MS"/>
              </a:rPr>
              <a:t>order</a:t>
            </a:r>
            <a:r>
              <a:rPr sz="2400" i="1" spc="-245" dirty="0">
                <a:solidFill>
                  <a:srgbClr val="181B0D"/>
                </a:solidFill>
                <a:latin typeface="Trebuchet MS"/>
                <a:cs typeface="Trebuchet MS"/>
              </a:rPr>
              <a:t> </a:t>
            </a:r>
            <a:r>
              <a:rPr sz="2400" i="1" spc="-165" dirty="0">
                <a:solidFill>
                  <a:srgbClr val="181B0D"/>
                </a:solidFill>
                <a:latin typeface="Trebuchet MS"/>
                <a:cs typeface="Trebuchet MS"/>
              </a:rPr>
              <a:t>of  </a:t>
            </a:r>
            <a:r>
              <a:rPr sz="2400" i="1" spc="-45" dirty="0">
                <a:solidFill>
                  <a:srgbClr val="181B0D"/>
                </a:solidFill>
                <a:latin typeface="Trebuchet MS"/>
                <a:cs typeface="Trebuchet MS"/>
              </a:rPr>
              <a:t>a</a:t>
            </a:r>
            <a:r>
              <a:rPr sz="2400" i="1" spc="-250" dirty="0">
                <a:solidFill>
                  <a:srgbClr val="181B0D"/>
                </a:solidFill>
                <a:latin typeface="Trebuchet MS"/>
                <a:cs typeface="Trebuchet MS"/>
              </a:rPr>
              <a:t> </a:t>
            </a:r>
            <a:r>
              <a:rPr sz="2400" i="1" spc="-155" dirty="0">
                <a:solidFill>
                  <a:srgbClr val="181B0D"/>
                </a:solidFill>
                <a:latin typeface="Trebuchet MS"/>
                <a:cs typeface="Trebuchet MS"/>
              </a:rPr>
              <a:t>certain</a:t>
            </a:r>
            <a:r>
              <a:rPr sz="2400" i="1" spc="-250" dirty="0">
                <a:solidFill>
                  <a:srgbClr val="181B0D"/>
                </a:solidFill>
                <a:latin typeface="Trebuchet MS"/>
                <a:cs typeface="Trebuchet MS"/>
              </a:rPr>
              <a:t> </a:t>
            </a:r>
            <a:r>
              <a:rPr sz="2400" i="1" spc="-145" dirty="0">
                <a:solidFill>
                  <a:srgbClr val="181B0D"/>
                </a:solidFill>
                <a:latin typeface="Trebuchet MS"/>
                <a:cs typeface="Trebuchet MS"/>
              </a:rPr>
              <a:t>person,</a:t>
            </a:r>
            <a:r>
              <a:rPr sz="2400" i="1" spc="-245" dirty="0">
                <a:solidFill>
                  <a:srgbClr val="181B0D"/>
                </a:solidFill>
                <a:latin typeface="Trebuchet MS"/>
                <a:cs typeface="Trebuchet MS"/>
              </a:rPr>
              <a:t> </a:t>
            </a:r>
            <a:r>
              <a:rPr sz="2400" i="1" spc="-175" dirty="0">
                <a:solidFill>
                  <a:srgbClr val="181B0D"/>
                </a:solidFill>
                <a:latin typeface="Trebuchet MS"/>
                <a:cs typeface="Trebuchet MS"/>
              </a:rPr>
              <a:t>or</a:t>
            </a:r>
            <a:r>
              <a:rPr sz="2400" i="1" spc="-254" dirty="0">
                <a:solidFill>
                  <a:srgbClr val="181B0D"/>
                </a:solidFill>
                <a:latin typeface="Trebuchet MS"/>
                <a:cs typeface="Trebuchet MS"/>
              </a:rPr>
              <a:t> </a:t>
            </a:r>
            <a:r>
              <a:rPr sz="2400" i="1" spc="-155" dirty="0">
                <a:solidFill>
                  <a:srgbClr val="181B0D"/>
                </a:solidFill>
                <a:latin typeface="Trebuchet MS"/>
                <a:cs typeface="Trebuchet MS"/>
              </a:rPr>
              <a:t>to</a:t>
            </a:r>
            <a:r>
              <a:rPr sz="2400" i="1" spc="-254" dirty="0">
                <a:solidFill>
                  <a:srgbClr val="181B0D"/>
                </a:solidFill>
                <a:latin typeface="Trebuchet MS"/>
                <a:cs typeface="Trebuchet MS"/>
              </a:rPr>
              <a:t> </a:t>
            </a:r>
            <a:r>
              <a:rPr sz="2400" i="1" spc="-160" dirty="0">
                <a:solidFill>
                  <a:srgbClr val="181B0D"/>
                </a:solidFill>
                <a:latin typeface="Trebuchet MS"/>
                <a:cs typeface="Trebuchet MS"/>
              </a:rPr>
              <a:t>the</a:t>
            </a:r>
            <a:r>
              <a:rPr sz="2400" i="1" spc="-245" dirty="0">
                <a:solidFill>
                  <a:srgbClr val="181B0D"/>
                </a:solidFill>
                <a:latin typeface="Trebuchet MS"/>
                <a:cs typeface="Trebuchet MS"/>
              </a:rPr>
              <a:t> </a:t>
            </a:r>
            <a:r>
              <a:rPr sz="2400" i="1" spc="-180" dirty="0">
                <a:solidFill>
                  <a:srgbClr val="181B0D"/>
                </a:solidFill>
                <a:latin typeface="Trebuchet MS"/>
                <a:cs typeface="Trebuchet MS"/>
              </a:rPr>
              <a:t>bearer</a:t>
            </a:r>
            <a:r>
              <a:rPr sz="2400" i="1" spc="-245" dirty="0">
                <a:solidFill>
                  <a:srgbClr val="181B0D"/>
                </a:solidFill>
                <a:latin typeface="Trebuchet MS"/>
                <a:cs typeface="Trebuchet MS"/>
              </a:rPr>
              <a:t> </a:t>
            </a:r>
            <a:r>
              <a:rPr sz="2400" i="1" spc="-165" dirty="0">
                <a:solidFill>
                  <a:srgbClr val="181B0D"/>
                </a:solidFill>
                <a:latin typeface="Trebuchet MS"/>
                <a:cs typeface="Trebuchet MS"/>
              </a:rPr>
              <a:t>of</a:t>
            </a:r>
            <a:r>
              <a:rPr sz="2400" i="1" spc="-260" dirty="0">
                <a:solidFill>
                  <a:srgbClr val="181B0D"/>
                </a:solidFill>
                <a:latin typeface="Trebuchet MS"/>
                <a:cs typeface="Trebuchet MS"/>
              </a:rPr>
              <a:t> </a:t>
            </a:r>
            <a:r>
              <a:rPr sz="2400" i="1" spc="-160" dirty="0">
                <a:solidFill>
                  <a:srgbClr val="181B0D"/>
                </a:solidFill>
                <a:latin typeface="Trebuchet MS"/>
                <a:cs typeface="Trebuchet MS"/>
              </a:rPr>
              <a:t>the</a:t>
            </a:r>
            <a:r>
              <a:rPr sz="2400" i="1" spc="-245" dirty="0">
                <a:solidFill>
                  <a:srgbClr val="181B0D"/>
                </a:solidFill>
                <a:latin typeface="Trebuchet MS"/>
                <a:cs typeface="Trebuchet MS"/>
              </a:rPr>
              <a:t> </a:t>
            </a:r>
            <a:r>
              <a:rPr sz="2400" i="1" spc="-180" dirty="0">
                <a:solidFill>
                  <a:srgbClr val="181B0D"/>
                </a:solidFill>
                <a:latin typeface="Trebuchet MS"/>
                <a:cs typeface="Trebuchet MS"/>
              </a:rPr>
              <a:t>instrument’.</a:t>
            </a:r>
            <a:endParaRPr sz="2400">
              <a:latin typeface="Trebuchet MS"/>
              <a:cs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125632" y="2013694"/>
            <a:ext cx="7896225" cy="2840355"/>
          </a:xfrm>
          <a:custGeom>
            <a:avLst/>
            <a:gdLst/>
            <a:ahLst/>
            <a:cxnLst/>
            <a:rect l="l" t="t" r="r" b="b"/>
            <a:pathLst>
              <a:path w="7896225" h="2840354">
                <a:moveTo>
                  <a:pt x="0" y="2840035"/>
                </a:moveTo>
                <a:lnTo>
                  <a:pt x="7896211" y="2840035"/>
                </a:lnTo>
                <a:lnTo>
                  <a:pt x="7896210" y="0"/>
                </a:lnTo>
                <a:lnTo>
                  <a:pt x="0" y="0"/>
                </a:lnTo>
                <a:lnTo>
                  <a:pt x="0" y="2840035"/>
                </a:lnTo>
                <a:close/>
              </a:path>
            </a:pathLst>
          </a:custGeom>
          <a:ln w="17861">
            <a:solidFill>
              <a:srgbClr val="000000"/>
            </a:solidFill>
          </a:ln>
        </p:spPr>
        <p:txBody>
          <a:bodyPr wrap="square" lIns="0" tIns="0" rIns="0" bIns="0" rtlCol="0"/>
          <a:lstStyle/>
          <a:p>
            <a:endParaRPr/>
          </a:p>
        </p:txBody>
      </p:sp>
      <p:sp>
        <p:nvSpPr>
          <p:cNvPr id="3" name="object 3"/>
          <p:cNvSpPr txBox="1"/>
          <p:nvPr/>
        </p:nvSpPr>
        <p:spPr>
          <a:xfrm>
            <a:off x="2644353" y="2155315"/>
            <a:ext cx="1113155" cy="293370"/>
          </a:xfrm>
          <a:prstGeom prst="rect">
            <a:avLst/>
          </a:prstGeom>
        </p:spPr>
        <p:txBody>
          <a:bodyPr vert="horz" wrap="square" lIns="0" tIns="13335" rIns="0" bIns="0" rtlCol="0">
            <a:spAutoFit/>
          </a:bodyPr>
          <a:lstStyle/>
          <a:p>
            <a:pPr>
              <a:lnSpc>
                <a:spcPct val="100000"/>
              </a:lnSpc>
              <a:spcBef>
                <a:spcPts val="105"/>
              </a:spcBef>
            </a:pPr>
            <a:r>
              <a:rPr sz="1750" dirty="0">
                <a:latin typeface="Times New Roman"/>
                <a:cs typeface="Times New Roman"/>
              </a:rPr>
              <a:t>Rs.</a:t>
            </a:r>
            <a:r>
              <a:rPr sz="1750" spc="-40" dirty="0">
                <a:latin typeface="Times New Roman"/>
                <a:cs typeface="Times New Roman"/>
              </a:rPr>
              <a:t> </a:t>
            </a:r>
            <a:r>
              <a:rPr sz="1750" dirty="0">
                <a:latin typeface="Times New Roman"/>
                <a:cs typeface="Times New Roman"/>
              </a:rPr>
              <a:t>10,000/-</a:t>
            </a:r>
            <a:endParaRPr sz="1750">
              <a:latin typeface="Times New Roman"/>
              <a:cs typeface="Times New Roman"/>
            </a:endParaRPr>
          </a:p>
        </p:txBody>
      </p:sp>
      <p:sp>
        <p:nvSpPr>
          <p:cNvPr id="4" name="object 4"/>
          <p:cNvSpPr txBox="1"/>
          <p:nvPr/>
        </p:nvSpPr>
        <p:spPr>
          <a:xfrm>
            <a:off x="8149459" y="2070105"/>
            <a:ext cx="1144905" cy="732155"/>
          </a:xfrm>
          <a:prstGeom prst="rect">
            <a:avLst/>
          </a:prstGeom>
        </p:spPr>
        <p:txBody>
          <a:bodyPr vert="horz" wrap="square" lIns="0" tIns="12065" rIns="0" bIns="0" rtlCol="0">
            <a:spAutoFit/>
          </a:bodyPr>
          <a:lstStyle/>
          <a:p>
            <a:pPr marR="5080">
              <a:lnSpc>
                <a:spcPct val="132400"/>
              </a:lnSpc>
              <a:spcBef>
                <a:spcPts val="95"/>
              </a:spcBef>
            </a:pPr>
            <a:r>
              <a:rPr sz="1750" dirty="0">
                <a:latin typeface="Times New Roman"/>
                <a:cs typeface="Times New Roman"/>
              </a:rPr>
              <a:t>New </a:t>
            </a:r>
            <a:r>
              <a:rPr sz="1750" spc="-5" dirty="0">
                <a:latin typeface="Times New Roman"/>
                <a:cs typeface="Times New Roman"/>
              </a:rPr>
              <a:t>Delhi  </a:t>
            </a:r>
            <a:r>
              <a:rPr sz="1750" spc="5" dirty="0">
                <a:latin typeface="Times New Roman"/>
                <a:cs typeface="Times New Roman"/>
              </a:rPr>
              <a:t>May </a:t>
            </a:r>
            <a:r>
              <a:rPr sz="1750" dirty="0">
                <a:latin typeface="Times New Roman"/>
                <a:cs typeface="Times New Roman"/>
              </a:rPr>
              <a:t>2,</a:t>
            </a:r>
            <a:r>
              <a:rPr sz="1750" spc="-105" dirty="0">
                <a:latin typeface="Times New Roman"/>
                <a:cs typeface="Times New Roman"/>
              </a:rPr>
              <a:t> </a:t>
            </a:r>
            <a:r>
              <a:rPr sz="1750" dirty="0">
                <a:latin typeface="Times New Roman"/>
                <a:cs typeface="Times New Roman"/>
              </a:rPr>
              <a:t>2001</a:t>
            </a:r>
            <a:endParaRPr sz="1750">
              <a:latin typeface="Times New Roman"/>
              <a:cs typeface="Times New Roman"/>
            </a:endParaRPr>
          </a:p>
        </p:txBody>
      </p:sp>
      <p:sp>
        <p:nvSpPr>
          <p:cNvPr id="5" name="object 5"/>
          <p:cNvSpPr txBox="1"/>
          <p:nvPr/>
        </p:nvSpPr>
        <p:spPr>
          <a:xfrm>
            <a:off x="2644353" y="2878655"/>
            <a:ext cx="6829425" cy="624840"/>
          </a:xfrm>
          <a:prstGeom prst="rect">
            <a:avLst/>
          </a:prstGeom>
        </p:spPr>
        <p:txBody>
          <a:bodyPr vert="horz" wrap="square" lIns="0" tIns="12700" rIns="0" bIns="0" rtlCol="0">
            <a:spAutoFit/>
          </a:bodyPr>
          <a:lstStyle/>
          <a:p>
            <a:pPr marR="5080">
              <a:lnSpc>
                <a:spcPct val="112300"/>
              </a:lnSpc>
              <a:spcBef>
                <a:spcPts val="100"/>
              </a:spcBef>
            </a:pPr>
            <a:r>
              <a:rPr sz="1750" spc="-10" dirty="0">
                <a:latin typeface="Times New Roman"/>
                <a:cs typeface="Times New Roman"/>
              </a:rPr>
              <a:t>Fivemonths</a:t>
            </a:r>
            <a:r>
              <a:rPr sz="1750" spc="-204" dirty="0">
                <a:latin typeface="Times New Roman"/>
                <a:cs typeface="Times New Roman"/>
              </a:rPr>
              <a:t> </a:t>
            </a:r>
            <a:r>
              <a:rPr sz="1750" spc="-35" dirty="0">
                <a:latin typeface="Times New Roman"/>
                <a:cs typeface="Times New Roman"/>
              </a:rPr>
              <a:t>after</a:t>
            </a:r>
            <a:r>
              <a:rPr sz="1750" spc="-229" dirty="0">
                <a:latin typeface="Times New Roman"/>
                <a:cs typeface="Times New Roman"/>
              </a:rPr>
              <a:t> </a:t>
            </a:r>
            <a:r>
              <a:rPr sz="1750" spc="-30" dirty="0">
                <a:latin typeface="Times New Roman"/>
                <a:cs typeface="Times New Roman"/>
              </a:rPr>
              <a:t>date</a:t>
            </a:r>
            <a:r>
              <a:rPr sz="1750" spc="-210" dirty="0">
                <a:latin typeface="Times New Roman"/>
                <a:cs typeface="Times New Roman"/>
              </a:rPr>
              <a:t> </a:t>
            </a:r>
            <a:r>
              <a:rPr sz="1750" spc="-15" dirty="0">
                <a:latin typeface="Times New Roman"/>
                <a:cs typeface="Times New Roman"/>
              </a:rPr>
              <a:t>pay</a:t>
            </a:r>
            <a:r>
              <a:rPr sz="1750" spc="-225" dirty="0">
                <a:latin typeface="Times New Roman"/>
                <a:cs typeface="Times New Roman"/>
              </a:rPr>
              <a:t> </a:t>
            </a:r>
            <a:r>
              <a:rPr sz="1750" spc="-45" dirty="0">
                <a:latin typeface="Times New Roman"/>
                <a:cs typeface="Times New Roman"/>
              </a:rPr>
              <a:t>Tarun</a:t>
            </a:r>
            <a:r>
              <a:rPr sz="1750" spc="-240" dirty="0">
                <a:latin typeface="Times New Roman"/>
                <a:cs typeface="Times New Roman"/>
              </a:rPr>
              <a:t> </a:t>
            </a:r>
            <a:r>
              <a:rPr sz="1750" spc="-10" dirty="0">
                <a:latin typeface="Times New Roman"/>
                <a:cs typeface="Times New Roman"/>
              </a:rPr>
              <a:t>or</a:t>
            </a:r>
            <a:r>
              <a:rPr sz="1750" spc="-195" dirty="0">
                <a:latin typeface="Times New Roman"/>
                <a:cs typeface="Times New Roman"/>
              </a:rPr>
              <a:t> </a:t>
            </a:r>
            <a:r>
              <a:rPr sz="1750" spc="5" dirty="0">
                <a:latin typeface="Times New Roman"/>
                <a:cs typeface="Times New Roman"/>
              </a:rPr>
              <a:t>(tohis)</a:t>
            </a:r>
            <a:r>
              <a:rPr sz="1750" spc="-204" dirty="0">
                <a:latin typeface="Times New Roman"/>
                <a:cs typeface="Times New Roman"/>
              </a:rPr>
              <a:t> </a:t>
            </a:r>
            <a:r>
              <a:rPr sz="1750" dirty="0">
                <a:latin typeface="Times New Roman"/>
                <a:cs typeface="Times New Roman"/>
              </a:rPr>
              <a:t>orderthe</a:t>
            </a:r>
            <a:r>
              <a:rPr sz="1750" spc="-215" dirty="0">
                <a:latin typeface="Times New Roman"/>
                <a:cs typeface="Times New Roman"/>
              </a:rPr>
              <a:t> </a:t>
            </a:r>
            <a:r>
              <a:rPr sz="1750" spc="-25" dirty="0">
                <a:latin typeface="Times New Roman"/>
                <a:cs typeface="Times New Roman"/>
              </a:rPr>
              <a:t>sum</a:t>
            </a:r>
            <a:r>
              <a:rPr sz="1750" spc="-200" dirty="0">
                <a:latin typeface="Times New Roman"/>
                <a:cs typeface="Times New Roman"/>
              </a:rPr>
              <a:t> </a:t>
            </a:r>
            <a:r>
              <a:rPr sz="1750" spc="-10" dirty="0">
                <a:latin typeface="Times New Roman"/>
                <a:cs typeface="Times New Roman"/>
              </a:rPr>
              <a:t>of</a:t>
            </a:r>
            <a:r>
              <a:rPr sz="1750" spc="-210" dirty="0">
                <a:latin typeface="Times New Roman"/>
                <a:cs typeface="Times New Roman"/>
              </a:rPr>
              <a:t> </a:t>
            </a:r>
            <a:r>
              <a:rPr sz="1750" spc="-30" dirty="0">
                <a:latin typeface="Times New Roman"/>
                <a:cs typeface="Times New Roman"/>
              </a:rPr>
              <a:t>Rupees</a:t>
            </a:r>
            <a:r>
              <a:rPr sz="1750" spc="-204" dirty="0">
                <a:latin typeface="Times New Roman"/>
                <a:cs typeface="Times New Roman"/>
              </a:rPr>
              <a:t> </a:t>
            </a:r>
            <a:r>
              <a:rPr sz="1750" spc="-50" dirty="0">
                <a:latin typeface="Times New Roman"/>
                <a:cs typeface="Times New Roman"/>
              </a:rPr>
              <a:t>Ten</a:t>
            </a:r>
            <a:r>
              <a:rPr sz="1750" spc="-254" dirty="0">
                <a:latin typeface="Times New Roman"/>
                <a:cs typeface="Times New Roman"/>
              </a:rPr>
              <a:t> </a:t>
            </a:r>
            <a:r>
              <a:rPr sz="1750" spc="-40" dirty="0">
                <a:latin typeface="Times New Roman"/>
                <a:cs typeface="Times New Roman"/>
              </a:rPr>
              <a:t>Thousand  </a:t>
            </a:r>
            <a:r>
              <a:rPr sz="1750" spc="5" dirty="0">
                <a:latin typeface="Times New Roman"/>
                <a:cs typeface="Times New Roman"/>
              </a:rPr>
              <a:t>only </a:t>
            </a:r>
            <a:r>
              <a:rPr sz="1750" dirty="0">
                <a:latin typeface="Times New Roman"/>
                <a:cs typeface="Times New Roman"/>
              </a:rPr>
              <a:t>for value</a:t>
            </a:r>
            <a:r>
              <a:rPr sz="1750" spc="-55" dirty="0">
                <a:latin typeface="Times New Roman"/>
                <a:cs typeface="Times New Roman"/>
              </a:rPr>
              <a:t> </a:t>
            </a:r>
            <a:r>
              <a:rPr sz="1750" dirty="0">
                <a:latin typeface="Times New Roman"/>
                <a:cs typeface="Times New Roman"/>
              </a:rPr>
              <a:t>received.</a:t>
            </a:r>
            <a:endParaRPr sz="1750">
              <a:latin typeface="Times New Roman"/>
              <a:cs typeface="Times New Roman"/>
            </a:endParaRPr>
          </a:p>
        </p:txBody>
      </p:sp>
      <p:sp>
        <p:nvSpPr>
          <p:cNvPr id="6" name="object 6"/>
          <p:cNvSpPr txBox="1"/>
          <p:nvPr/>
        </p:nvSpPr>
        <p:spPr>
          <a:xfrm>
            <a:off x="2104556" y="1594564"/>
            <a:ext cx="2972435" cy="293370"/>
          </a:xfrm>
          <a:prstGeom prst="rect">
            <a:avLst/>
          </a:prstGeom>
        </p:spPr>
        <p:txBody>
          <a:bodyPr vert="horz" wrap="square" lIns="0" tIns="13335" rIns="0" bIns="0" rtlCol="0">
            <a:spAutoFit/>
          </a:bodyPr>
          <a:lstStyle/>
          <a:p>
            <a:pPr marL="12700">
              <a:lnSpc>
                <a:spcPct val="100000"/>
              </a:lnSpc>
              <a:spcBef>
                <a:spcPts val="105"/>
              </a:spcBef>
            </a:pPr>
            <a:r>
              <a:rPr sz="1750" b="1" spc="-5" dirty="0">
                <a:latin typeface="Times New Roman"/>
                <a:cs typeface="Times New Roman"/>
              </a:rPr>
              <a:t>Specimen </a:t>
            </a:r>
            <a:r>
              <a:rPr sz="1750" b="1" dirty="0">
                <a:latin typeface="Times New Roman"/>
                <a:cs typeface="Times New Roman"/>
              </a:rPr>
              <a:t>of a Bill of</a:t>
            </a:r>
            <a:r>
              <a:rPr sz="1750" b="1" spc="20" dirty="0">
                <a:latin typeface="Times New Roman"/>
                <a:cs typeface="Times New Roman"/>
              </a:rPr>
              <a:t> </a:t>
            </a:r>
            <a:r>
              <a:rPr sz="1750" b="1" dirty="0">
                <a:latin typeface="Times New Roman"/>
                <a:cs typeface="Times New Roman"/>
              </a:rPr>
              <a:t>Exchange</a:t>
            </a:r>
            <a:endParaRPr sz="175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82351" y="221691"/>
            <a:ext cx="6697589" cy="697230"/>
          </a:xfrm>
          <a:prstGeom prst="rect">
            <a:avLst/>
          </a:prstGeom>
        </p:spPr>
        <p:txBody>
          <a:bodyPr vert="horz" wrap="square" lIns="0" tIns="13335" rIns="0" bIns="0" rtlCol="0">
            <a:spAutoFit/>
          </a:bodyPr>
          <a:lstStyle/>
          <a:p>
            <a:pPr marL="12700">
              <a:lnSpc>
                <a:spcPct val="100000"/>
              </a:lnSpc>
              <a:spcBef>
                <a:spcPts val="105"/>
              </a:spcBef>
            </a:pPr>
            <a:r>
              <a:rPr u="sng" spc="-140" dirty="0">
                <a:solidFill>
                  <a:srgbClr val="7030A0"/>
                </a:solidFill>
                <a:effectLst>
                  <a:outerShdw blurRad="38100" dist="38100" dir="2700000" algn="tl">
                    <a:srgbClr val="000000">
                      <a:alpha val="43137"/>
                    </a:srgbClr>
                  </a:outerShdw>
                </a:effectLst>
              </a:rPr>
              <a:t>Parties</a:t>
            </a:r>
            <a:r>
              <a:rPr u="sng" spc="-465" dirty="0">
                <a:solidFill>
                  <a:srgbClr val="7030A0"/>
                </a:solidFill>
                <a:effectLst>
                  <a:outerShdw blurRad="38100" dist="38100" dir="2700000" algn="tl">
                    <a:srgbClr val="000000">
                      <a:alpha val="43137"/>
                    </a:srgbClr>
                  </a:outerShdw>
                </a:effectLst>
              </a:rPr>
              <a:t> </a:t>
            </a:r>
            <a:r>
              <a:rPr u="sng" spc="-65" dirty="0">
                <a:solidFill>
                  <a:srgbClr val="7030A0"/>
                </a:solidFill>
                <a:effectLst>
                  <a:outerShdw blurRad="38100" dist="38100" dir="2700000" algn="tl">
                    <a:srgbClr val="000000">
                      <a:alpha val="43137"/>
                    </a:srgbClr>
                  </a:outerShdw>
                </a:effectLst>
              </a:rPr>
              <a:t>to</a:t>
            </a:r>
            <a:r>
              <a:rPr u="sng" spc="-434" dirty="0">
                <a:solidFill>
                  <a:srgbClr val="7030A0"/>
                </a:solidFill>
                <a:effectLst>
                  <a:outerShdw blurRad="38100" dist="38100" dir="2700000" algn="tl">
                    <a:srgbClr val="000000">
                      <a:alpha val="43137"/>
                    </a:srgbClr>
                  </a:outerShdw>
                </a:effectLst>
              </a:rPr>
              <a:t> </a:t>
            </a:r>
            <a:r>
              <a:rPr u="sng" spc="-80" dirty="0">
                <a:solidFill>
                  <a:srgbClr val="7030A0"/>
                </a:solidFill>
                <a:effectLst>
                  <a:outerShdw blurRad="38100" dist="38100" dir="2700000" algn="tl">
                    <a:srgbClr val="000000">
                      <a:alpha val="43137"/>
                    </a:srgbClr>
                  </a:outerShdw>
                </a:effectLst>
              </a:rPr>
              <a:t>a</a:t>
            </a:r>
            <a:r>
              <a:rPr u="sng" spc="-425" dirty="0">
                <a:solidFill>
                  <a:srgbClr val="7030A0"/>
                </a:solidFill>
                <a:effectLst>
                  <a:outerShdw blurRad="38100" dist="38100" dir="2700000" algn="tl">
                    <a:srgbClr val="000000">
                      <a:alpha val="43137"/>
                    </a:srgbClr>
                  </a:outerShdw>
                </a:effectLst>
              </a:rPr>
              <a:t> </a:t>
            </a:r>
            <a:r>
              <a:rPr u="sng" spc="-114" dirty="0">
                <a:solidFill>
                  <a:srgbClr val="7030A0"/>
                </a:solidFill>
                <a:effectLst>
                  <a:outerShdw blurRad="38100" dist="38100" dir="2700000" algn="tl">
                    <a:srgbClr val="000000">
                      <a:alpha val="43137"/>
                    </a:srgbClr>
                  </a:outerShdw>
                </a:effectLst>
              </a:rPr>
              <a:t>Bill</a:t>
            </a:r>
            <a:r>
              <a:rPr u="sng" spc="-44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of</a:t>
            </a:r>
            <a:r>
              <a:rPr u="sng" spc="-43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Exchange</a:t>
            </a:r>
          </a:p>
        </p:txBody>
      </p:sp>
      <p:sp>
        <p:nvSpPr>
          <p:cNvPr id="3" name="object 3"/>
          <p:cNvSpPr txBox="1"/>
          <p:nvPr/>
        </p:nvSpPr>
        <p:spPr>
          <a:xfrm>
            <a:off x="904747" y="1302765"/>
            <a:ext cx="11032490" cy="5130800"/>
          </a:xfrm>
          <a:prstGeom prst="rect">
            <a:avLst/>
          </a:prstGeom>
        </p:spPr>
        <p:txBody>
          <a:bodyPr vert="horz" wrap="square" lIns="0" tIns="12700" rIns="0" bIns="0" rtlCol="0">
            <a:spAutoFit/>
          </a:bodyPr>
          <a:lstStyle/>
          <a:p>
            <a:pPr marL="12700">
              <a:lnSpc>
                <a:spcPct val="100000"/>
              </a:lnSpc>
              <a:spcBef>
                <a:spcPts val="100"/>
              </a:spcBef>
            </a:pPr>
            <a:r>
              <a:rPr sz="2400" spc="-100" dirty="0">
                <a:solidFill>
                  <a:srgbClr val="181B0D"/>
                </a:solidFill>
                <a:latin typeface="Arial"/>
                <a:cs typeface="Arial"/>
              </a:rPr>
              <a:t>There</a:t>
            </a:r>
            <a:r>
              <a:rPr sz="2400" spc="-190" dirty="0">
                <a:solidFill>
                  <a:srgbClr val="181B0D"/>
                </a:solidFill>
                <a:latin typeface="Arial"/>
                <a:cs typeface="Arial"/>
              </a:rPr>
              <a:t> </a:t>
            </a:r>
            <a:r>
              <a:rPr sz="2400" spc="-100" dirty="0">
                <a:solidFill>
                  <a:srgbClr val="181B0D"/>
                </a:solidFill>
                <a:latin typeface="Arial"/>
                <a:cs typeface="Arial"/>
              </a:rPr>
              <a:t>are</a:t>
            </a:r>
            <a:r>
              <a:rPr sz="2400" spc="-195" dirty="0">
                <a:solidFill>
                  <a:srgbClr val="181B0D"/>
                </a:solidFill>
                <a:latin typeface="Arial"/>
                <a:cs typeface="Arial"/>
              </a:rPr>
              <a:t> </a:t>
            </a:r>
            <a:r>
              <a:rPr sz="2400" spc="-40" dirty="0">
                <a:solidFill>
                  <a:srgbClr val="181B0D"/>
                </a:solidFill>
                <a:latin typeface="Arial"/>
                <a:cs typeface="Arial"/>
              </a:rPr>
              <a:t>three</a:t>
            </a:r>
            <a:r>
              <a:rPr sz="2400" spc="-180" dirty="0">
                <a:solidFill>
                  <a:srgbClr val="181B0D"/>
                </a:solidFill>
                <a:latin typeface="Arial"/>
                <a:cs typeface="Arial"/>
              </a:rPr>
              <a:t> </a:t>
            </a:r>
            <a:r>
              <a:rPr sz="2400" spc="-60" dirty="0">
                <a:solidFill>
                  <a:srgbClr val="181B0D"/>
                </a:solidFill>
                <a:latin typeface="Arial"/>
                <a:cs typeface="Arial"/>
              </a:rPr>
              <a:t>parties</a:t>
            </a:r>
            <a:r>
              <a:rPr sz="2400" spc="-165" dirty="0">
                <a:solidFill>
                  <a:srgbClr val="181B0D"/>
                </a:solidFill>
                <a:latin typeface="Arial"/>
                <a:cs typeface="Arial"/>
              </a:rPr>
              <a:t> </a:t>
            </a:r>
            <a:r>
              <a:rPr sz="2400" spc="-60" dirty="0">
                <a:solidFill>
                  <a:srgbClr val="181B0D"/>
                </a:solidFill>
                <a:latin typeface="Arial"/>
                <a:cs typeface="Arial"/>
              </a:rPr>
              <a:t>involved</a:t>
            </a:r>
            <a:r>
              <a:rPr sz="2400" spc="-165"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160" dirty="0">
                <a:solidFill>
                  <a:srgbClr val="181B0D"/>
                </a:solidFill>
                <a:latin typeface="Arial"/>
                <a:cs typeface="Arial"/>
              </a:rPr>
              <a:t>a</a:t>
            </a:r>
            <a:r>
              <a:rPr sz="2400" spc="-200" dirty="0">
                <a:solidFill>
                  <a:srgbClr val="181B0D"/>
                </a:solidFill>
                <a:latin typeface="Arial"/>
                <a:cs typeface="Arial"/>
              </a:rPr>
              <a:t> </a:t>
            </a:r>
            <a:r>
              <a:rPr sz="2400" dirty="0">
                <a:solidFill>
                  <a:srgbClr val="181B0D"/>
                </a:solidFill>
                <a:latin typeface="Arial"/>
                <a:cs typeface="Arial"/>
              </a:rPr>
              <a:t>bill</a:t>
            </a:r>
            <a:r>
              <a:rPr sz="2400" spc="-165"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105" dirty="0">
                <a:solidFill>
                  <a:srgbClr val="181B0D"/>
                </a:solidFill>
                <a:latin typeface="Arial"/>
                <a:cs typeface="Arial"/>
              </a:rPr>
              <a:t>exchange.</a:t>
            </a:r>
            <a:r>
              <a:rPr sz="2400" spc="-350" dirty="0">
                <a:solidFill>
                  <a:srgbClr val="181B0D"/>
                </a:solidFill>
                <a:latin typeface="Arial"/>
                <a:cs typeface="Arial"/>
              </a:rPr>
              <a:t> </a:t>
            </a:r>
            <a:r>
              <a:rPr sz="2400" spc="-105" dirty="0">
                <a:solidFill>
                  <a:srgbClr val="181B0D"/>
                </a:solidFill>
                <a:latin typeface="Arial"/>
                <a:cs typeface="Arial"/>
              </a:rPr>
              <a:t>They</a:t>
            </a:r>
            <a:r>
              <a:rPr sz="2400" spc="-185" dirty="0">
                <a:solidFill>
                  <a:srgbClr val="181B0D"/>
                </a:solidFill>
                <a:latin typeface="Arial"/>
                <a:cs typeface="Arial"/>
              </a:rPr>
              <a:t> </a:t>
            </a:r>
            <a:r>
              <a:rPr sz="2400" spc="-70" dirty="0">
                <a:solidFill>
                  <a:srgbClr val="181B0D"/>
                </a:solidFill>
                <a:latin typeface="Arial"/>
                <a:cs typeface="Arial"/>
              </a:rPr>
              <a:t>are-</a:t>
            </a:r>
            <a:endParaRPr sz="2400">
              <a:latin typeface="Arial"/>
              <a:cs typeface="Arial"/>
            </a:endParaRPr>
          </a:p>
          <a:p>
            <a:pPr>
              <a:lnSpc>
                <a:spcPct val="100000"/>
              </a:lnSpc>
            </a:pPr>
            <a:endParaRPr sz="2400">
              <a:latin typeface="Arial"/>
              <a:cs typeface="Arial"/>
            </a:endParaRPr>
          </a:p>
          <a:p>
            <a:pPr marL="469900" marR="367665" indent="-457200">
              <a:lnSpc>
                <a:spcPct val="74200"/>
              </a:lnSpc>
              <a:spcBef>
                <a:spcPts val="1764"/>
              </a:spcBef>
              <a:buAutoNum type="arabicPeriod"/>
              <a:tabLst>
                <a:tab pos="469265" algn="l"/>
                <a:tab pos="469900" algn="l"/>
              </a:tabLst>
            </a:pPr>
            <a:r>
              <a:rPr sz="2400" b="1" spc="-114" dirty="0">
                <a:solidFill>
                  <a:srgbClr val="181B0D"/>
                </a:solidFill>
                <a:latin typeface="Trebuchet MS"/>
                <a:cs typeface="Trebuchet MS"/>
              </a:rPr>
              <a:t>The</a:t>
            </a:r>
            <a:r>
              <a:rPr sz="2400" b="1" spc="-235" dirty="0">
                <a:solidFill>
                  <a:srgbClr val="181B0D"/>
                </a:solidFill>
                <a:latin typeface="Trebuchet MS"/>
                <a:cs typeface="Trebuchet MS"/>
              </a:rPr>
              <a:t> </a:t>
            </a:r>
            <a:r>
              <a:rPr sz="2400" b="1" spc="-90" dirty="0">
                <a:solidFill>
                  <a:srgbClr val="181B0D"/>
                </a:solidFill>
                <a:latin typeface="Trebuchet MS"/>
                <a:cs typeface="Trebuchet MS"/>
              </a:rPr>
              <a:t>Drawer</a:t>
            </a:r>
            <a:r>
              <a:rPr sz="2400" b="1" spc="-235" dirty="0">
                <a:solidFill>
                  <a:srgbClr val="181B0D"/>
                </a:solidFill>
                <a:latin typeface="Trebuchet MS"/>
                <a:cs typeface="Trebuchet MS"/>
              </a:rPr>
              <a:t> </a:t>
            </a:r>
            <a:r>
              <a:rPr sz="2400" spc="-165" dirty="0">
                <a:solidFill>
                  <a:srgbClr val="181B0D"/>
                </a:solidFill>
                <a:latin typeface="Arial"/>
                <a:cs typeface="Arial"/>
              </a:rPr>
              <a:t>–</a:t>
            </a:r>
            <a:r>
              <a:rPr sz="2400" spc="-350" dirty="0">
                <a:solidFill>
                  <a:srgbClr val="181B0D"/>
                </a:solidFill>
                <a:latin typeface="Arial"/>
                <a:cs typeface="Arial"/>
              </a:rPr>
              <a:t> </a:t>
            </a:r>
            <a:r>
              <a:rPr sz="2400" spc="-114" dirty="0">
                <a:solidFill>
                  <a:srgbClr val="181B0D"/>
                </a:solidFill>
                <a:latin typeface="Arial"/>
                <a:cs typeface="Arial"/>
              </a:rPr>
              <a:t>The</a:t>
            </a:r>
            <a:r>
              <a:rPr sz="2400" spc="-190" dirty="0">
                <a:solidFill>
                  <a:srgbClr val="181B0D"/>
                </a:solidFill>
                <a:latin typeface="Arial"/>
                <a:cs typeface="Arial"/>
              </a:rPr>
              <a:t> </a:t>
            </a:r>
            <a:r>
              <a:rPr sz="2400" spc="-95" dirty="0">
                <a:solidFill>
                  <a:srgbClr val="181B0D"/>
                </a:solidFill>
                <a:latin typeface="Arial"/>
                <a:cs typeface="Arial"/>
              </a:rPr>
              <a:t>person</a:t>
            </a:r>
            <a:r>
              <a:rPr sz="2400" spc="-210" dirty="0">
                <a:solidFill>
                  <a:srgbClr val="181B0D"/>
                </a:solidFill>
                <a:latin typeface="Arial"/>
                <a:cs typeface="Arial"/>
              </a:rPr>
              <a:t> </a:t>
            </a:r>
            <a:r>
              <a:rPr sz="2400" spc="-50" dirty="0">
                <a:solidFill>
                  <a:srgbClr val="181B0D"/>
                </a:solidFill>
                <a:latin typeface="Arial"/>
                <a:cs typeface="Arial"/>
              </a:rPr>
              <a:t>who</a:t>
            </a:r>
            <a:r>
              <a:rPr sz="2400" spc="-185" dirty="0">
                <a:solidFill>
                  <a:srgbClr val="181B0D"/>
                </a:solidFill>
                <a:latin typeface="Arial"/>
                <a:cs typeface="Arial"/>
              </a:rPr>
              <a:t> </a:t>
            </a:r>
            <a:r>
              <a:rPr sz="2400" spc="-125" dirty="0">
                <a:solidFill>
                  <a:srgbClr val="181B0D"/>
                </a:solidFill>
                <a:latin typeface="Arial"/>
                <a:cs typeface="Arial"/>
              </a:rPr>
              <a:t>makes</a:t>
            </a:r>
            <a:r>
              <a:rPr sz="2400" spc="-185"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55" dirty="0">
                <a:solidFill>
                  <a:srgbClr val="181B0D"/>
                </a:solidFill>
                <a:latin typeface="Arial"/>
                <a:cs typeface="Arial"/>
              </a:rPr>
              <a:t>order</a:t>
            </a:r>
            <a:r>
              <a:rPr sz="2400" spc="-204" dirty="0">
                <a:solidFill>
                  <a:srgbClr val="181B0D"/>
                </a:solidFill>
                <a:latin typeface="Arial"/>
                <a:cs typeface="Arial"/>
              </a:rPr>
              <a:t> </a:t>
            </a:r>
            <a:r>
              <a:rPr sz="2400" spc="15" dirty="0">
                <a:solidFill>
                  <a:srgbClr val="181B0D"/>
                </a:solidFill>
                <a:latin typeface="Arial"/>
                <a:cs typeface="Arial"/>
              </a:rPr>
              <a:t>for</a:t>
            </a:r>
            <a:r>
              <a:rPr sz="2400" spc="-215" dirty="0">
                <a:solidFill>
                  <a:srgbClr val="181B0D"/>
                </a:solidFill>
                <a:latin typeface="Arial"/>
                <a:cs typeface="Arial"/>
              </a:rPr>
              <a:t> </a:t>
            </a:r>
            <a:r>
              <a:rPr sz="2400" spc="-55" dirty="0">
                <a:solidFill>
                  <a:srgbClr val="181B0D"/>
                </a:solidFill>
                <a:latin typeface="Arial"/>
                <a:cs typeface="Arial"/>
              </a:rPr>
              <a:t>making</a:t>
            </a:r>
            <a:r>
              <a:rPr sz="2400" spc="-190" dirty="0">
                <a:solidFill>
                  <a:srgbClr val="181B0D"/>
                </a:solidFill>
                <a:latin typeface="Arial"/>
                <a:cs typeface="Arial"/>
              </a:rPr>
              <a:t> </a:t>
            </a:r>
            <a:r>
              <a:rPr sz="2400" spc="-45" dirty="0">
                <a:solidFill>
                  <a:srgbClr val="181B0D"/>
                </a:solidFill>
                <a:latin typeface="Arial"/>
                <a:cs typeface="Arial"/>
              </a:rPr>
              <a:t>payment.</a:t>
            </a:r>
            <a:r>
              <a:rPr sz="2400" spc="-185" dirty="0">
                <a:solidFill>
                  <a:srgbClr val="181B0D"/>
                </a:solidFill>
                <a:latin typeface="Arial"/>
                <a:cs typeface="Arial"/>
              </a:rPr>
              <a:t> </a:t>
            </a:r>
            <a:r>
              <a:rPr sz="2400" spc="-75" dirty="0">
                <a:solidFill>
                  <a:srgbClr val="181B0D"/>
                </a:solidFill>
                <a:latin typeface="Arial"/>
                <a:cs typeface="Arial"/>
              </a:rPr>
              <a:t>In</a:t>
            </a:r>
            <a:r>
              <a:rPr sz="2400" spc="-200"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100" dirty="0">
                <a:solidFill>
                  <a:srgbClr val="181B0D"/>
                </a:solidFill>
                <a:latin typeface="Arial"/>
                <a:cs typeface="Arial"/>
              </a:rPr>
              <a:t>above  </a:t>
            </a:r>
            <a:r>
              <a:rPr sz="2400" spc="-95" dirty="0">
                <a:solidFill>
                  <a:srgbClr val="181B0D"/>
                </a:solidFill>
                <a:latin typeface="Arial"/>
                <a:cs typeface="Arial"/>
              </a:rPr>
              <a:t>specimen, </a:t>
            </a:r>
            <a:r>
              <a:rPr sz="2400" spc="-105" dirty="0">
                <a:solidFill>
                  <a:srgbClr val="181B0D"/>
                </a:solidFill>
                <a:latin typeface="Arial"/>
                <a:cs typeface="Arial"/>
              </a:rPr>
              <a:t>Rajiv is </a:t>
            </a:r>
            <a:r>
              <a:rPr sz="2400" spc="-20" dirty="0">
                <a:solidFill>
                  <a:srgbClr val="181B0D"/>
                </a:solidFill>
                <a:latin typeface="Arial"/>
                <a:cs typeface="Arial"/>
              </a:rPr>
              <a:t>the</a:t>
            </a:r>
            <a:r>
              <a:rPr sz="2400" spc="-420" dirty="0">
                <a:solidFill>
                  <a:srgbClr val="181B0D"/>
                </a:solidFill>
                <a:latin typeface="Arial"/>
                <a:cs typeface="Arial"/>
              </a:rPr>
              <a:t> </a:t>
            </a:r>
            <a:r>
              <a:rPr sz="2400" spc="-80" dirty="0">
                <a:solidFill>
                  <a:srgbClr val="181B0D"/>
                </a:solidFill>
                <a:latin typeface="Arial"/>
                <a:cs typeface="Arial"/>
              </a:rPr>
              <a:t>drawer.</a:t>
            </a:r>
            <a:endParaRPr sz="2400">
              <a:latin typeface="Arial"/>
              <a:cs typeface="Arial"/>
            </a:endParaRPr>
          </a:p>
          <a:p>
            <a:pPr>
              <a:lnSpc>
                <a:spcPct val="100000"/>
              </a:lnSpc>
              <a:buAutoNum type="arabicPeriod"/>
            </a:pPr>
            <a:endParaRPr sz="2400">
              <a:latin typeface="Arial"/>
              <a:cs typeface="Arial"/>
            </a:endParaRPr>
          </a:p>
          <a:p>
            <a:pPr marL="12700" marR="167005">
              <a:lnSpc>
                <a:spcPct val="74200"/>
              </a:lnSpc>
              <a:spcBef>
                <a:spcPts val="1764"/>
              </a:spcBef>
              <a:buAutoNum type="arabicPeriod"/>
              <a:tabLst>
                <a:tab pos="296545" algn="l"/>
              </a:tabLst>
            </a:pPr>
            <a:r>
              <a:rPr sz="2400" b="1" spc="-114" dirty="0">
                <a:solidFill>
                  <a:srgbClr val="181B0D"/>
                </a:solidFill>
                <a:latin typeface="Trebuchet MS"/>
                <a:cs typeface="Trebuchet MS"/>
              </a:rPr>
              <a:t>The</a:t>
            </a:r>
            <a:r>
              <a:rPr sz="2400" b="1" spc="-235" dirty="0">
                <a:solidFill>
                  <a:srgbClr val="181B0D"/>
                </a:solidFill>
                <a:latin typeface="Trebuchet MS"/>
                <a:cs typeface="Trebuchet MS"/>
              </a:rPr>
              <a:t> </a:t>
            </a:r>
            <a:r>
              <a:rPr sz="2400" b="1" spc="-85" dirty="0">
                <a:solidFill>
                  <a:srgbClr val="181B0D"/>
                </a:solidFill>
                <a:latin typeface="Trebuchet MS"/>
                <a:cs typeface="Trebuchet MS"/>
              </a:rPr>
              <a:t>Drawee</a:t>
            </a:r>
            <a:r>
              <a:rPr sz="2400" b="1" spc="-235" dirty="0">
                <a:solidFill>
                  <a:srgbClr val="181B0D"/>
                </a:solidFill>
                <a:latin typeface="Trebuchet MS"/>
                <a:cs typeface="Trebuchet MS"/>
              </a:rPr>
              <a:t> </a:t>
            </a:r>
            <a:r>
              <a:rPr sz="2400" spc="-165" dirty="0">
                <a:solidFill>
                  <a:srgbClr val="181B0D"/>
                </a:solidFill>
                <a:latin typeface="Arial"/>
                <a:cs typeface="Arial"/>
              </a:rPr>
              <a:t>–</a:t>
            </a:r>
            <a:r>
              <a:rPr sz="2400" spc="-350" dirty="0">
                <a:solidFill>
                  <a:srgbClr val="181B0D"/>
                </a:solidFill>
                <a:latin typeface="Arial"/>
                <a:cs typeface="Arial"/>
              </a:rPr>
              <a:t> </a:t>
            </a:r>
            <a:r>
              <a:rPr sz="2400" spc="-114" dirty="0">
                <a:solidFill>
                  <a:srgbClr val="181B0D"/>
                </a:solidFill>
                <a:latin typeface="Arial"/>
                <a:cs typeface="Arial"/>
              </a:rPr>
              <a:t>The</a:t>
            </a:r>
            <a:r>
              <a:rPr sz="2400" spc="-180" dirty="0">
                <a:solidFill>
                  <a:srgbClr val="181B0D"/>
                </a:solidFill>
                <a:latin typeface="Arial"/>
                <a:cs typeface="Arial"/>
              </a:rPr>
              <a:t> </a:t>
            </a:r>
            <a:r>
              <a:rPr sz="2400" spc="-95" dirty="0">
                <a:solidFill>
                  <a:srgbClr val="181B0D"/>
                </a:solidFill>
                <a:latin typeface="Arial"/>
                <a:cs typeface="Arial"/>
              </a:rPr>
              <a:t>person</a:t>
            </a:r>
            <a:r>
              <a:rPr sz="2400" spc="-204" dirty="0">
                <a:solidFill>
                  <a:srgbClr val="181B0D"/>
                </a:solidFill>
                <a:latin typeface="Arial"/>
                <a:cs typeface="Arial"/>
              </a:rPr>
              <a:t> </a:t>
            </a:r>
            <a:r>
              <a:rPr sz="2400" spc="50" dirty="0">
                <a:solidFill>
                  <a:srgbClr val="181B0D"/>
                </a:solidFill>
                <a:latin typeface="Arial"/>
                <a:cs typeface="Arial"/>
              </a:rPr>
              <a:t>to</a:t>
            </a:r>
            <a:r>
              <a:rPr sz="2400" spc="-195" dirty="0">
                <a:solidFill>
                  <a:srgbClr val="181B0D"/>
                </a:solidFill>
                <a:latin typeface="Arial"/>
                <a:cs typeface="Arial"/>
              </a:rPr>
              <a:t> </a:t>
            </a:r>
            <a:r>
              <a:rPr sz="2400" spc="-45" dirty="0">
                <a:solidFill>
                  <a:srgbClr val="181B0D"/>
                </a:solidFill>
                <a:latin typeface="Arial"/>
                <a:cs typeface="Arial"/>
              </a:rPr>
              <a:t>whom</a:t>
            </a:r>
            <a:r>
              <a:rPr sz="2400" spc="-180"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50" dirty="0">
                <a:solidFill>
                  <a:srgbClr val="181B0D"/>
                </a:solidFill>
                <a:latin typeface="Arial"/>
                <a:cs typeface="Arial"/>
              </a:rPr>
              <a:t>order</a:t>
            </a:r>
            <a:r>
              <a:rPr sz="2400" spc="-200" dirty="0">
                <a:solidFill>
                  <a:srgbClr val="181B0D"/>
                </a:solidFill>
                <a:latin typeface="Arial"/>
                <a:cs typeface="Arial"/>
              </a:rPr>
              <a:t> </a:t>
            </a:r>
            <a:r>
              <a:rPr sz="2400" spc="50" dirty="0">
                <a:solidFill>
                  <a:srgbClr val="181B0D"/>
                </a:solidFill>
                <a:latin typeface="Arial"/>
                <a:cs typeface="Arial"/>
              </a:rPr>
              <a:t>to</a:t>
            </a:r>
            <a:r>
              <a:rPr sz="2400" spc="-195" dirty="0">
                <a:solidFill>
                  <a:srgbClr val="181B0D"/>
                </a:solidFill>
                <a:latin typeface="Arial"/>
                <a:cs typeface="Arial"/>
              </a:rPr>
              <a:t> </a:t>
            </a:r>
            <a:r>
              <a:rPr sz="2400" spc="-90" dirty="0">
                <a:solidFill>
                  <a:srgbClr val="181B0D"/>
                </a:solidFill>
                <a:latin typeface="Arial"/>
                <a:cs typeface="Arial"/>
              </a:rPr>
              <a:t>pay</a:t>
            </a:r>
            <a:r>
              <a:rPr sz="2400" spc="-185" dirty="0">
                <a:solidFill>
                  <a:srgbClr val="181B0D"/>
                </a:solidFill>
                <a:latin typeface="Arial"/>
                <a:cs typeface="Arial"/>
              </a:rPr>
              <a:t> </a:t>
            </a:r>
            <a:r>
              <a:rPr sz="2400" spc="-110" dirty="0">
                <a:solidFill>
                  <a:srgbClr val="181B0D"/>
                </a:solidFill>
                <a:latin typeface="Arial"/>
                <a:cs typeface="Arial"/>
              </a:rPr>
              <a:t>is</a:t>
            </a:r>
            <a:r>
              <a:rPr sz="2400" spc="-155" dirty="0">
                <a:solidFill>
                  <a:srgbClr val="181B0D"/>
                </a:solidFill>
                <a:latin typeface="Arial"/>
                <a:cs typeface="Arial"/>
              </a:rPr>
              <a:t> </a:t>
            </a:r>
            <a:r>
              <a:rPr sz="2400" spc="-95" dirty="0">
                <a:solidFill>
                  <a:srgbClr val="181B0D"/>
                </a:solidFill>
                <a:latin typeface="Arial"/>
                <a:cs typeface="Arial"/>
              </a:rPr>
              <a:t>made.He</a:t>
            </a:r>
            <a:r>
              <a:rPr sz="2400" spc="-190" dirty="0">
                <a:solidFill>
                  <a:srgbClr val="181B0D"/>
                </a:solidFill>
                <a:latin typeface="Arial"/>
                <a:cs typeface="Arial"/>
              </a:rPr>
              <a:t> </a:t>
            </a:r>
            <a:r>
              <a:rPr sz="2400" spc="-105" dirty="0">
                <a:solidFill>
                  <a:srgbClr val="181B0D"/>
                </a:solidFill>
                <a:latin typeface="Arial"/>
                <a:cs typeface="Arial"/>
              </a:rPr>
              <a:t>is</a:t>
            </a:r>
            <a:r>
              <a:rPr sz="2400" spc="-185" dirty="0">
                <a:solidFill>
                  <a:srgbClr val="181B0D"/>
                </a:solidFill>
                <a:latin typeface="Arial"/>
                <a:cs typeface="Arial"/>
              </a:rPr>
              <a:t> </a:t>
            </a:r>
            <a:r>
              <a:rPr sz="2400" spc="-65" dirty="0">
                <a:solidFill>
                  <a:srgbClr val="181B0D"/>
                </a:solidFill>
                <a:latin typeface="Arial"/>
                <a:cs typeface="Arial"/>
              </a:rPr>
              <a:t>generally</a:t>
            </a:r>
            <a:r>
              <a:rPr sz="2400" spc="-160" dirty="0">
                <a:solidFill>
                  <a:srgbClr val="181B0D"/>
                </a:solidFill>
                <a:latin typeface="Arial"/>
                <a:cs typeface="Arial"/>
              </a:rPr>
              <a:t> a</a:t>
            </a:r>
            <a:r>
              <a:rPr sz="2400" spc="-195" dirty="0">
                <a:solidFill>
                  <a:srgbClr val="181B0D"/>
                </a:solidFill>
                <a:latin typeface="Arial"/>
                <a:cs typeface="Arial"/>
              </a:rPr>
              <a:t> </a:t>
            </a:r>
            <a:r>
              <a:rPr sz="2400" spc="-25" dirty="0">
                <a:solidFill>
                  <a:srgbClr val="181B0D"/>
                </a:solidFill>
                <a:latin typeface="Arial"/>
                <a:cs typeface="Arial"/>
              </a:rPr>
              <a:t>debtor  </a:t>
            </a:r>
            <a:r>
              <a:rPr sz="2400" spc="15" dirty="0">
                <a:solidFill>
                  <a:srgbClr val="181B0D"/>
                </a:solidFill>
                <a:latin typeface="Arial"/>
                <a:cs typeface="Arial"/>
              </a:rPr>
              <a:t>of</a:t>
            </a:r>
            <a:r>
              <a:rPr sz="2400" spc="-210"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80" dirty="0">
                <a:solidFill>
                  <a:srgbClr val="181B0D"/>
                </a:solidFill>
                <a:latin typeface="Arial"/>
                <a:cs typeface="Arial"/>
              </a:rPr>
              <a:t>drawer.</a:t>
            </a:r>
            <a:r>
              <a:rPr sz="2400" spc="-190" dirty="0">
                <a:solidFill>
                  <a:srgbClr val="181B0D"/>
                </a:solidFill>
                <a:latin typeface="Arial"/>
                <a:cs typeface="Arial"/>
              </a:rPr>
              <a:t> </a:t>
            </a:r>
            <a:r>
              <a:rPr sz="2400" spc="40" dirty="0">
                <a:solidFill>
                  <a:srgbClr val="181B0D"/>
                </a:solidFill>
                <a:latin typeface="Arial"/>
                <a:cs typeface="Arial"/>
              </a:rPr>
              <a:t>It</a:t>
            </a:r>
            <a:r>
              <a:rPr sz="2400" spc="-185" dirty="0">
                <a:solidFill>
                  <a:srgbClr val="181B0D"/>
                </a:solidFill>
                <a:latin typeface="Arial"/>
                <a:cs typeface="Arial"/>
              </a:rPr>
              <a:t> </a:t>
            </a:r>
            <a:r>
              <a:rPr sz="2400" spc="-105" dirty="0">
                <a:solidFill>
                  <a:srgbClr val="181B0D"/>
                </a:solidFill>
                <a:latin typeface="Arial"/>
                <a:cs typeface="Arial"/>
              </a:rPr>
              <a:t>is</a:t>
            </a:r>
            <a:r>
              <a:rPr sz="2400" spc="-250" dirty="0">
                <a:solidFill>
                  <a:srgbClr val="181B0D"/>
                </a:solidFill>
                <a:latin typeface="Arial"/>
                <a:cs typeface="Arial"/>
              </a:rPr>
              <a:t> </a:t>
            </a:r>
            <a:r>
              <a:rPr sz="2400" spc="-120" dirty="0">
                <a:solidFill>
                  <a:srgbClr val="181B0D"/>
                </a:solidFill>
                <a:latin typeface="Arial"/>
                <a:cs typeface="Arial"/>
              </a:rPr>
              <a:t>Sameer</a:t>
            </a:r>
            <a:r>
              <a:rPr sz="2400" spc="-190" dirty="0">
                <a:solidFill>
                  <a:srgbClr val="181B0D"/>
                </a:solidFill>
                <a:latin typeface="Arial"/>
                <a:cs typeface="Arial"/>
              </a:rPr>
              <a:t> </a:t>
            </a:r>
            <a:r>
              <a:rPr sz="2400" spc="-25" dirty="0">
                <a:solidFill>
                  <a:srgbClr val="181B0D"/>
                </a:solidFill>
                <a:latin typeface="Arial"/>
                <a:cs typeface="Arial"/>
              </a:rPr>
              <a:t>in</a:t>
            </a:r>
            <a:r>
              <a:rPr sz="2400" spc="-200" dirty="0">
                <a:solidFill>
                  <a:srgbClr val="181B0D"/>
                </a:solidFill>
                <a:latin typeface="Arial"/>
                <a:cs typeface="Arial"/>
              </a:rPr>
              <a:t> </a:t>
            </a:r>
            <a:r>
              <a:rPr sz="2400" spc="-30" dirty="0">
                <a:solidFill>
                  <a:srgbClr val="181B0D"/>
                </a:solidFill>
                <a:latin typeface="Arial"/>
                <a:cs typeface="Arial"/>
              </a:rPr>
              <a:t>this</a:t>
            </a:r>
            <a:r>
              <a:rPr sz="2400" spc="-170" dirty="0">
                <a:solidFill>
                  <a:srgbClr val="181B0D"/>
                </a:solidFill>
                <a:latin typeface="Arial"/>
                <a:cs typeface="Arial"/>
              </a:rPr>
              <a:t> </a:t>
            </a:r>
            <a:r>
              <a:rPr sz="2400" spc="-145" dirty="0">
                <a:solidFill>
                  <a:srgbClr val="181B0D"/>
                </a:solidFill>
                <a:latin typeface="Arial"/>
                <a:cs typeface="Arial"/>
              </a:rPr>
              <a:t>case.</a:t>
            </a:r>
            <a:endParaRPr sz="2400">
              <a:latin typeface="Arial"/>
              <a:cs typeface="Arial"/>
            </a:endParaRPr>
          </a:p>
          <a:p>
            <a:pPr>
              <a:lnSpc>
                <a:spcPct val="100000"/>
              </a:lnSpc>
              <a:spcBef>
                <a:spcPts val="45"/>
              </a:spcBef>
              <a:buAutoNum type="arabicPeriod"/>
            </a:pPr>
            <a:endParaRPr sz="3250">
              <a:latin typeface="Arial"/>
              <a:cs typeface="Arial"/>
            </a:endParaRPr>
          </a:p>
          <a:p>
            <a:pPr marL="292735" indent="-280670">
              <a:lnSpc>
                <a:spcPct val="100000"/>
              </a:lnSpc>
              <a:buAutoNum type="arabicPeriod"/>
              <a:tabLst>
                <a:tab pos="293370" algn="l"/>
              </a:tabLst>
            </a:pPr>
            <a:r>
              <a:rPr sz="2400" b="1" spc="-114" dirty="0">
                <a:solidFill>
                  <a:srgbClr val="181B0D"/>
                </a:solidFill>
                <a:latin typeface="Trebuchet MS"/>
                <a:cs typeface="Trebuchet MS"/>
              </a:rPr>
              <a:t>The</a:t>
            </a:r>
            <a:r>
              <a:rPr sz="2400" b="1" spc="-235" dirty="0">
                <a:solidFill>
                  <a:srgbClr val="181B0D"/>
                </a:solidFill>
                <a:latin typeface="Trebuchet MS"/>
                <a:cs typeface="Trebuchet MS"/>
              </a:rPr>
              <a:t> </a:t>
            </a:r>
            <a:r>
              <a:rPr sz="2400" b="1" spc="-75" dirty="0">
                <a:solidFill>
                  <a:srgbClr val="181B0D"/>
                </a:solidFill>
                <a:latin typeface="Trebuchet MS"/>
                <a:cs typeface="Trebuchet MS"/>
              </a:rPr>
              <a:t>Payee</a:t>
            </a:r>
            <a:r>
              <a:rPr sz="2400" b="1" spc="-220" dirty="0">
                <a:solidFill>
                  <a:srgbClr val="181B0D"/>
                </a:solidFill>
                <a:latin typeface="Trebuchet MS"/>
                <a:cs typeface="Trebuchet MS"/>
              </a:rPr>
              <a:t> </a:t>
            </a:r>
            <a:r>
              <a:rPr sz="2400" spc="-165" dirty="0">
                <a:solidFill>
                  <a:srgbClr val="181B0D"/>
                </a:solidFill>
                <a:latin typeface="Arial"/>
                <a:cs typeface="Arial"/>
              </a:rPr>
              <a:t>–</a:t>
            </a:r>
            <a:r>
              <a:rPr sz="2400" spc="-350" dirty="0">
                <a:solidFill>
                  <a:srgbClr val="181B0D"/>
                </a:solidFill>
                <a:latin typeface="Arial"/>
                <a:cs typeface="Arial"/>
              </a:rPr>
              <a:t> </a:t>
            </a:r>
            <a:r>
              <a:rPr sz="2400" spc="-114" dirty="0">
                <a:solidFill>
                  <a:srgbClr val="181B0D"/>
                </a:solidFill>
                <a:latin typeface="Arial"/>
                <a:cs typeface="Arial"/>
              </a:rPr>
              <a:t>The</a:t>
            </a:r>
            <a:r>
              <a:rPr sz="2400" spc="-185" dirty="0">
                <a:solidFill>
                  <a:srgbClr val="181B0D"/>
                </a:solidFill>
                <a:latin typeface="Arial"/>
                <a:cs typeface="Arial"/>
              </a:rPr>
              <a:t> </a:t>
            </a:r>
            <a:r>
              <a:rPr sz="2400" spc="-95" dirty="0">
                <a:solidFill>
                  <a:srgbClr val="181B0D"/>
                </a:solidFill>
                <a:latin typeface="Arial"/>
                <a:cs typeface="Arial"/>
              </a:rPr>
              <a:t>person</a:t>
            </a:r>
            <a:r>
              <a:rPr sz="2400" spc="-204"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45" dirty="0">
                <a:solidFill>
                  <a:srgbClr val="181B0D"/>
                </a:solidFill>
                <a:latin typeface="Arial"/>
                <a:cs typeface="Arial"/>
              </a:rPr>
              <a:t>whom</a:t>
            </a:r>
            <a:r>
              <a:rPr sz="2400" spc="-190"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50" dirty="0">
                <a:solidFill>
                  <a:srgbClr val="181B0D"/>
                </a:solidFill>
                <a:latin typeface="Arial"/>
                <a:cs typeface="Arial"/>
              </a:rPr>
              <a:t>payment</a:t>
            </a:r>
            <a:r>
              <a:rPr sz="2400" spc="-185" dirty="0">
                <a:solidFill>
                  <a:srgbClr val="181B0D"/>
                </a:solidFill>
                <a:latin typeface="Arial"/>
                <a:cs typeface="Arial"/>
              </a:rPr>
              <a:t> </a:t>
            </a:r>
            <a:r>
              <a:rPr sz="2400" spc="-110" dirty="0">
                <a:solidFill>
                  <a:srgbClr val="181B0D"/>
                </a:solidFill>
                <a:latin typeface="Arial"/>
                <a:cs typeface="Arial"/>
              </a:rPr>
              <a:t>is</a:t>
            </a:r>
            <a:r>
              <a:rPr sz="2400" spc="-175" dirty="0">
                <a:solidFill>
                  <a:srgbClr val="181B0D"/>
                </a:solidFill>
                <a:latin typeface="Arial"/>
                <a:cs typeface="Arial"/>
              </a:rPr>
              <a:t> </a:t>
            </a:r>
            <a:r>
              <a:rPr sz="2400" spc="50" dirty="0">
                <a:solidFill>
                  <a:srgbClr val="181B0D"/>
                </a:solidFill>
                <a:latin typeface="Arial"/>
                <a:cs typeface="Arial"/>
              </a:rPr>
              <a:t>to</a:t>
            </a:r>
            <a:r>
              <a:rPr sz="2400" spc="-195" dirty="0">
                <a:solidFill>
                  <a:srgbClr val="181B0D"/>
                </a:solidFill>
                <a:latin typeface="Arial"/>
                <a:cs typeface="Arial"/>
              </a:rPr>
              <a:t> </a:t>
            </a:r>
            <a:r>
              <a:rPr sz="2400" spc="-95" dirty="0">
                <a:solidFill>
                  <a:srgbClr val="181B0D"/>
                </a:solidFill>
                <a:latin typeface="Arial"/>
                <a:cs typeface="Arial"/>
              </a:rPr>
              <a:t>be</a:t>
            </a:r>
            <a:r>
              <a:rPr sz="2400" spc="-185" dirty="0">
                <a:solidFill>
                  <a:srgbClr val="181B0D"/>
                </a:solidFill>
                <a:latin typeface="Arial"/>
                <a:cs typeface="Arial"/>
              </a:rPr>
              <a:t> </a:t>
            </a:r>
            <a:r>
              <a:rPr sz="2400" spc="-80" dirty="0">
                <a:solidFill>
                  <a:srgbClr val="181B0D"/>
                </a:solidFill>
                <a:latin typeface="Arial"/>
                <a:cs typeface="Arial"/>
              </a:rPr>
              <a:t>made.</a:t>
            </a:r>
            <a:r>
              <a:rPr sz="2400" spc="-185" dirty="0">
                <a:solidFill>
                  <a:srgbClr val="181B0D"/>
                </a:solidFill>
                <a:latin typeface="Arial"/>
                <a:cs typeface="Arial"/>
              </a:rPr>
              <a:t> </a:t>
            </a:r>
            <a:r>
              <a:rPr sz="2400" spc="-75" dirty="0">
                <a:solidFill>
                  <a:srgbClr val="181B0D"/>
                </a:solidFill>
                <a:latin typeface="Arial"/>
                <a:cs typeface="Arial"/>
              </a:rPr>
              <a:t>In</a:t>
            </a:r>
            <a:r>
              <a:rPr sz="2400" spc="-185" dirty="0">
                <a:solidFill>
                  <a:srgbClr val="181B0D"/>
                </a:solidFill>
                <a:latin typeface="Arial"/>
                <a:cs typeface="Arial"/>
              </a:rPr>
              <a:t> </a:t>
            </a:r>
            <a:r>
              <a:rPr sz="2400" spc="-35" dirty="0">
                <a:solidFill>
                  <a:srgbClr val="181B0D"/>
                </a:solidFill>
                <a:latin typeface="Arial"/>
                <a:cs typeface="Arial"/>
              </a:rPr>
              <a:t>this</a:t>
            </a:r>
            <a:r>
              <a:rPr sz="2400" spc="-175" dirty="0">
                <a:solidFill>
                  <a:srgbClr val="181B0D"/>
                </a:solidFill>
                <a:latin typeface="Arial"/>
                <a:cs typeface="Arial"/>
              </a:rPr>
              <a:t> case </a:t>
            </a:r>
            <a:r>
              <a:rPr sz="2400" spc="90" dirty="0">
                <a:solidFill>
                  <a:srgbClr val="181B0D"/>
                </a:solidFill>
                <a:latin typeface="Arial"/>
                <a:cs typeface="Arial"/>
              </a:rPr>
              <a:t>it</a:t>
            </a:r>
            <a:r>
              <a:rPr sz="2400" spc="-185" dirty="0">
                <a:solidFill>
                  <a:srgbClr val="181B0D"/>
                </a:solidFill>
                <a:latin typeface="Arial"/>
                <a:cs typeface="Arial"/>
              </a:rPr>
              <a:t> </a:t>
            </a:r>
            <a:r>
              <a:rPr sz="2400" spc="-105" dirty="0">
                <a:solidFill>
                  <a:srgbClr val="181B0D"/>
                </a:solidFill>
                <a:latin typeface="Arial"/>
                <a:cs typeface="Arial"/>
              </a:rPr>
              <a:t>is</a:t>
            </a:r>
            <a:r>
              <a:rPr sz="2400" spc="-315" dirty="0">
                <a:solidFill>
                  <a:srgbClr val="181B0D"/>
                </a:solidFill>
                <a:latin typeface="Arial"/>
                <a:cs typeface="Arial"/>
              </a:rPr>
              <a:t> </a:t>
            </a:r>
            <a:r>
              <a:rPr sz="2400" spc="-114" dirty="0">
                <a:solidFill>
                  <a:srgbClr val="181B0D"/>
                </a:solidFill>
                <a:latin typeface="Arial"/>
                <a:cs typeface="Arial"/>
              </a:rPr>
              <a:t>Tarun.</a:t>
            </a:r>
            <a:endParaRPr sz="2400">
              <a:latin typeface="Arial"/>
              <a:cs typeface="Arial"/>
            </a:endParaRPr>
          </a:p>
          <a:p>
            <a:pPr>
              <a:lnSpc>
                <a:spcPct val="100000"/>
              </a:lnSpc>
            </a:pPr>
            <a:endParaRPr sz="2400">
              <a:latin typeface="Arial"/>
              <a:cs typeface="Arial"/>
            </a:endParaRPr>
          </a:p>
          <a:p>
            <a:pPr marL="396240" marR="5080" indent="-384175">
              <a:lnSpc>
                <a:spcPct val="74100"/>
              </a:lnSpc>
              <a:spcBef>
                <a:spcPts val="1764"/>
              </a:spcBef>
              <a:buChar char="■"/>
              <a:tabLst>
                <a:tab pos="396240" algn="l"/>
                <a:tab pos="396875" algn="l"/>
              </a:tabLst>
            </a:pPr>
            <a:r>
              <a:rPr sz="2400" spc="-30" dirty="0">
                <a:solidFill>
                  <a:srgbClr val="181B0D"/>
                </a:solidFill>
                <a:latin typeface="Arial"/>
                <a:cs typeface="Arial"/>
              </a:rPr>
              <a:t>Note: </a:t>
            </a:r>
            <a:r>
              <a:rPr sz="2400" spc="-114" dirty="0">
                <a:solidFill>
                  <a:srgbClr val="181B0D"/>
                </a:solidFill>
                <a:latin typeface="Arial"/>
                <a:cs typeface="Arial"/>
              </a:rPr>
              <a:t>The </a:t>
            </a:r>
            <a:r>
              <a:rPr sz="2400" spc="-65" dirty="0">
                <a:solidFill>
                  <a:srgbClr val="181B0D"/>
                </a:solidFill>
                <a:latin typeface="Arial"/>
                <a:cs typeface="Arial"/>
              </a:rPr>
              <a:t>drawer </a:t>
            </a:r>
            <a:r>
              <a:rPr sz="2400" spc="-125" dirty="0">
                <a:solidFill>
                  <a:srgbClr val="181B0D"/>
                </a:solidFill>
                <a:latin typeface="Arial"/>
                <a:cs typeface="Arial"/>
              </a:rPr>
              <a:t>can </a:t>
            </a:r>
            <a:r>
              <a:rPr sz="2400" spc="-110" dirty="0">
                <a:solidFill>
                  <a:srgbClr val="181B0D"/>
                </a:solidFill>
                <a:latin typeface="Arial"/>
                <a:cs typeface="Arial"/>
              </a:rPr>
              <a:t>also </a:t>
            </a:r>
            <a:r>
              <a:rPr sz="2400" spc="-60" dirty="0">
                <a:solidFill>
                  <a:srgbClr val="181B0D"/>
                </a:solidFill>
                <a:latin typeface="Arial"/>
                <a:cs typeface="Arial"/>
              </a:rPr>
              <a:t>draw </a:t>
            </a:r>
            <a:r>
              <a:rPr sz="2400" spc="-160" dirty="0">
                <a:solidFill>
                  <a:srgbClr val="181B0D"/>
                </a:solidFill>
                <a:latin typeface="Arial"/>
                <a:cs typeface="Arial"/>
              </a:rPr>
              <a:t>a </a:t>
            </a:r>
            <a:r>
              <a:rPr sz="2400" dirty="0">
                <a:solidFill>
                  <a:srgbClr val="181B0D"/>
                </a:solidFill>
                <a:latin typeface="Arial"/>
                <a:cs typeface="Arial"/>
              </a:rPr>
              <a:t>bill </a:t>
            </a:r>
            <a:r>
              <a:rPr sz="2400" spc="-25" dirty="0">
                <a:solidFill>
                  <a:srgbClr val="181B0D"/>
                </a:solidFill>
                <a:latin typeface="Arial"/>
                <a:cs typeface="Arial"/>
              </a:rPr>
              <a:t>in </a:t>
            </a:r>
            <a:r>
              <a:rPr sz="2400" spc="-95" dirty="0">
                <a:solidFill>
                  <a:srgbClr val="181B0D"/>
                </a:solidFill>
                <a:latin typeface="Arial"/>
                <a:cs typeface="Arial"/>
              </a:rPr>
              <a:t>his </a:t>
            </a:r>
            <a:r>
              <a:rPr sz="2400" spc="-55" dirty="0">
                <a:solidFill>
                  <a:srgbClr val="181B0D"/>
                </a:solidFill>
                <a:latin typeface="Arial"/>
                <a:cs typeface="Arial"/>
              </a:rPr>
              <a:t>own </a:t>
            </a:r>
            <a:r>
              <a:rPr sz="2400" spc="-100" dirty="0">
                <a:solidFill>
                  <a:srgbClr val="181B0D"/>
                </a:solidFill>
                <a:latin typeface="Arial"/>
                <a:cs typeface="Arial"/>
              </a:rPr>
              <a:t>name </a:t>
            </a:r>
            <a:r>
              <a:rPr sz="2400" spc="-45" dirty="0">
                <a:solidFill>
                  <a:srgbClr val="181B0D"/>
                </a:solidFill>
                <a:latin typeface="Arial"/>
                <a:cs typeface="Arial"/>
              </a:rPr>
              <a:t>thereby </a:t>
            </a:r>
            <a:r>
              <a:rPr sz="2400" spc="-105" dirty="0">
                <a:solidFill>
                  <a:srgbClr val="181B0D"/>
                </a:solidFill>
                <a:latin typeface="Arial"/>
                <a:cs typeface="Arial"/>
              </a:rPr>
              <a:t>he </a:t>
            </a:r>
            <a:r>
              <a:rPr sz="2400" spc="-45" dirty="0">
                <a:solidFill>
                  <a:srgbClr val="181B0D"/>
                </a:solidFill>
                <a:latin typeface="Arial"/>
                <a:cs typeface="Arial"/>
              </a:rPr>
              <a:t>himself </a:t>
            </a:r>
            <a:r>
              <a:rPr sz="2400" spc="-110" dirty="0">
                <a:solidFill>
                  <a:srgbClr val="181B0D"/>
                </a:solidFill>
                <a:latin typeface="Arial"/>
                <a:cs typeface="Arial"/>
              </a:rPr>
              <a:t>becomes  </a:t>
            </a:r>
            <a:r>
              <a:rPr sz="2400" spc="-20" dirty="0">
                <a:solidFill>
                  <a:srgbClr val="181B0D"/>
                </a:solidFill>
                <a:latin typeface="Arial"/>
                <a:cs typeface="Arial"/>
              </a:rPr>
              <a:t>the</a:t>
            </a:r>
            <a:r>
              <a:rPr sz="2400" spc="-175" dirty="0">
                <a:solidFill>
                  <a:srgbClr val="181B0D"/>
                </a:solidFill>
                <a:latin typeface="Arial"/>
                <a:cs typeface="Arial"/>
              </a:rPr>
              <a:t> </a:t>
            </a:r>
            <a:r>
              <a:rPr sz="2400" spc="-100" dirty="0">
                <a:solidFill>
                  <a:srgbClr val="181B0D"/>
                </a:solidFill>
                <a:latin typeface="Arial"/>
                <a:cs typeface="Arial"/>
              </a:rPr>
              <a:t>payee.</a:t>
            </a:r>
            <a:r>
              <a:rPr sz="2400" spc="-190" dirty="0">
                <a:solidFill>
                  <a:srgbClr val="181B0D"/>
                </a:solidFill>
                <a:latin typeface="Arial"/>
                <a:cs typeface="Arial"/>
              </a:rPr>
              <a:t> </a:t>
            </a:r>
            <a:r>
              <a:rPr sz="2400" spc="-105" dirty="0">
                <a:solidFill>
                  <a:srgbClr val="181B0D"/>
                </a:solidFill>
                <a:latin typeface="Arial"/>
                <a:cs typeface="Arial"/>
              </a:rPr>
              <a:t>Here</a:t>
            </a:r>
            <a:r>
              <a:rPr sz="2400" spc="-195"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75" dirty="0">
                <a:solidFill>
                  <a:srgbClr val="181B0D"/>
                </a:solidFill>
                <a:latin typeface="Arial"/>
                <a:cs typeface="Arial"/>
              </a:rPr>
              <a:t>words</a:t>
            </a:r>
            <a:r>
              <a:rPr sz="2400" spc="-195" dirty="0">
                <a:solidFill>
                  <a:srgbClr val="181B0D"/>
                </a:solidFill>
                <a:latin typeface="Arial"/>
                <a:cs typeface="Arial"/>
              </a:rPr>
              <a:t> </a:t>
            </a:r>
            <a:r>
              <a:rPr sz="2400" spc="-25" dirty="0">
                <a:solidFill>
                  <a:srgbClr val="181B0D"/>
                </a:solidFill>
                <a:latin typeface="Arial"/>
                <a:cs typeface="Arial"/>
              </a:rPr>
              <a:t>in</a:t>
            </a:r>
            <a:r>
              <a:rPr sz="2400" spc="-185"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dirty="0">
                <a:solidFill>
                  <a:srgbClr val="181B0D"/>
                </a:solidFill>
                <a:latin typeface="Arial"/>
                <a:cs typeface="Arial"/>
              </a:rPr>
              <a:t>bill</a:t>
            </a:r>
            <a:r>
              <a:rPr sz="2400" spc="-170" dirty="0">
                <a:solidFill>
                  <a:srgbClr val="181B0D"/>
                </a:solidFill>
                <a:latin typeface="Arial"/>
                <a:cs typeface="Arial"/>
              </a:rPr>
              <a:t> </a:t>
            </a:r>
            <a:r>
              <a:rPr sz="2400" spc="-40" dirty="0">
                <a:solidFill>
                  <a:srgbClr val="181B0D"/>
                </a:solidFill>
                <a:latin typeface="Arial"/>
                <a:cs typeface="Arial"/>
              </a:rPr>
              <a:t>would</a:t>
            </a:r>
            <a:r>
              <a:rPr sz="2400" spc="-195" dirty="0">
                <a:solidFill>
                  <a:srgbClr val="181B0D"/>
                </a:solidFill>
                <a:latin typeface="Arial"/>
                <a:cs typeface="Arial"/>
              </a:rPr>
              <a:t> </a:t>
            </a:r>
            <a:r>
              <a:rPr sz="2400" spc="-95" dirty="0">
                <a:solidFill>
                  <a:srgbClr val="181B0D"/>
                </a:solidFill>
                <a:latin typeface="Arial"/>
                <a:cs typeface="Arial"/>
              </a:rPr>
              <a:t>be</a:t>
            </a:r>
            <a:r>
              <a:rPr sz="2400" spc="-165" dirty="0">
                <a:solidFill>
                  <a:srgbClr val="181B0D"/>
                </a:solidFill>
                <a:latin typeface="Arial"/>
                <a:cs typeface="Arial"/>
              </a:rPr>
              <a:t> </a:t>
            </a:r>
            <a:r>
              <a:rPr sz="2400" i="1" spc="-40" dirty="0">
                <a:solidFill>
                  <a:srgbClr val="181B0D"/>
                </a:solidFill>
                <a:latin typeface="Trebuchet MS"/>
                <a:cs typeface="Trebuchet MS"/>
              </a:rPr>
              <a:t>Pay</a:t>
            </a:r>
            <a:r>
              <a:rPr sz="2400" i="1" spc="-265" dirty="0">
                <a:solidFill>
                  <a:srgbClr val="181B0D"/>
                </a:solidFill>
                <a:latin typeface="Trebuchet MS"/>
                <a:cs typeface="Trebuchet MS"/>
              </a:rPr>
              <a:t> </a:t>
            </a:r>
            <a:r>
              <a:rPr sz="2400" i="1" spc="-155" dirty="0">
                <a:solidFill>
                  <a:srgbClr val="181B0D"/>
                </a:solidFill>
                <a:latin typeface="Trebuchet MS"/>
                <a:cs typeface="Trebuchet MS"/>
              </a:rPr>
              <a:t>to</a:t>
            </a:r>
            <a:r>
              <a:rPr sz="2400" i="1" spc="-250" dirty="0">
                <a:solidFill>
                  <a:srgbClr val="181B0D"/>
                </a:solidFill>
                <a:latin typeface="Trebuchet MS"/>
                <a:cs typeface="Trebuchet MS"/>
              </a:rPr>
              <a:t> </a:t>
            </a:r>
            <a:r>
              <a:rPr sz="2400" i="1" spc="-80" dirty="0">
                <a:solidFill>
                  <a:srgbClr val="181B0D"/>
                </a:solidFill>
                <a:latin typeface="Trebuchet MS"/>
                <a:cs typeface="Trebuchet MS"/>
              </a:rPr>
              <a:t>us</a:t>
            </a:r>
            <a:r>
              <a:rPr sz="2400" i="1" spc="-235" dirty="0">
                <a:solidFill>
                  <a:srgbClr val="181B0D"/>
                </a:solidFill>
                <a:latin typeface="Trebuchet MS"/>
                <a:cs typeface="Trebuchet MS"/>
              </a:rPr>
              <a:t> </a:t>
            </a:r>
            <a:r>
              <a:rPr sz="2400" i="1" spc="-175" dirty="0">
                <a:solidFill>
                  <a:srgbClr val="181B0D"/>
                </a:solidFill>
                <a:latin typeface="Trebuchet MS"/>
                <a:cs typeface="Trebuchet MS"/>
              </a:rPr>
              <a:t>or</a:t>
            </a:r>
            <a:r>
              <a:rPr sz="2400" i="1" spc="-254" dirty="0">
                <a:solidFill>
                  <a:srgbClr val="181B0D"/>
                </a:solidFill>
                <a:latin typeface="Trebuchet MS"/>
                <a:cs typeface="Trebuchet MS"/>
              </a:rPr>
              <a:t> </a:t>
            </a:r>
            <a:r>
              <a:rPr sz="2400" i="1" spc="-155" dirty="0">
                <a:solidFill>
                  <a:srgbClr val="181B0D"/>
                </a:solidFill>
                <a:latin typeface="Trebuchet MS"/>
                <a:cs typeface="Trebuchet MS"/>
              </a:rPr>
              <a:t>order</a:t>
            </a:r>
            <a:r>
              <a:rPr sz="2400" spc="-155" dirty="0">
                <a:solidFill>
                  <a:srgbClr val="181B0D"/>
                </a:solidFill>
                <a:latin typeface="Arial"/>
                <a:cs typeface="Arial"/>
              </a:rPr>
              <a:t>.</a:t>
            </a:r>
            <a:r>
              <a:rPr sz="2400" spc="-204" dirty="0">
                <a:solidFill>
                  <a:srgbClr val="181B0D"/>
                </a:solidFill>
                <a:latin typeface="Arial"/>
                <a:cs typeface="Arial"/>
              </a:rPr>
              <a:t> </a:t>
            </a:r>
            <a:r>
              <a:rPr sz="2400" spc="-75" dirty="0">
                <a:solidFill>
                  <a:srgbClr val="181B0D"/>
                </a:solidFill>
                <a:latin typeface="Arial"/>
                <a:cs typeface="Arial"/>
              </a:rPr>
              <a:t>In</a:t>
            </a:r>
            <a:r>
              <a:rPr sz="2400" spc="-190" dirty="0">
                <a:solidFill>
                  <a:srgbClr val="181B0D"/>
                </a:solidFill>
                <a:latin typeface="Arial"/>
                <a:cs typeface="Arial"/>
              </a:rPr>
              <a:t> </a:t>
            </a:r>
            <a:r>
              <a:rPr sz="2400" spc="-160" dirty="0">
                <a:solidFill>
                  <a:srgbClr val="181B0D"/>
                </a:solidFill>
                <a:latin typeface="Arial"/>
                <a:cs typeface="Arial"/>
              </a:rPr>
              <a:t>a</a:t>
            </a:r>
            <a:r>
              <a:rPr sz="2400" spc="-185" dirty="0">
                <a:solidFill>
                  <a:srgbClr val="181B0D"/>
                </a:solidFill>
                <a:latin typeface="Arial"/>
                <a:cs typeface="Arial"/>
              </a:rPr>
              <a:t> </a:t>
            </a:r>
            <a:r>
              <a:rPr sz="2400" dirty="0">
                <a:solidFill>
                  <a:srgbClr val="181B0D"/>
                </a:solidFill>
                <a:latin typeface="Arial"/>
                <a:cs typeface="Arial"/>
              </a:rPr>
              <a:t>bill</a:t>
            </a:r>
            <a:r>
              <a:rPr sz="2400" spc="-170" dirty="0">
                <a:solidFill>
                  <a:srgbClr val="181B0D"/>
                </a:solidFill>
                <a:latin typeface="Arial"/>
                <a:cs typeface="Arial"/>
              </a:rPr>
              <a:t> </a:t>
            </a:r>
            <a:r>
              <a:rPr sz="2400" spc="-75" dirty="0">
                <a:solidFill>
                  <a:srgbClr val="181B0D"/>
                </a:solidFill>
                <a:latin typeface="Arial"/>
                <a:cs typeface="Arial"/>
              </a:rPr>
              <a:t>where</a:t>
            </a:r>
            <a:r>
              <a:rPr sz="2400" spc="-180" dirty="0">
                <a:solidFill>
                  <a:srgbClr val="181B0D"/>
                </a:solidFill>
                <a:latin typeface="Arial"/>
                <a:cs typeface="Arial"/>
              </a:rPr>
              <a:t> </a:t>
            </a:r>
            <a:r>
              <a:rPr sz="2400" spc="-160" dirty="0">
                <a:solidFill>
                  <a:srgbClr val="181B0D"/>
                </a:solidFill>
                <a:latin typeface="Arial"/>
                <a:cs typeface="Arial"/>
              </a:rPr>
              <a:t>a</a:t>
            </a:r>
            <a:r>
              <a:rPr sz="2400" spc="-185" dirty="0">
                <a:solidFill>
                  <a:srgbClr val="181B0D"/>
                </a:solidFill>
                <a:latin typeface="Arial"/>
                <a:cs typeface="Arial"/>
              </a:rPr>
              <a:t> </a:t>
            </a:r>
            <a:r>
              <a:rPr sz="2400" spc="5" dirty="0">
                <a:solidFill>
                  <a:srgbClr val="181B0D"/>
                </a:solidFill>
                <a:latin typeface="Arial"/>
                <a:cs typeface="Arial"/>
              </a:rPr>
              <a:t>time  </a:t>
            </a:r>
            <a:r>
              <a:rPr sz="2400" spc="-50" dirty="0">
                <a:solidFill>
                  <a:srgbClr val="181B0D"/>
                </a:solidFill>
                <a:latin typeface="Arial"/>
                <a:cs typeface="Arial"/>
              </a:rPr>
              <a:t>period</a:t>
            </a:r>
            <a:r>
              <a:rPr sz="2400" spc="-18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45" dirty="0">
                <a:solidFill>
                  <a:srgbClr val="181B0D"/>
                </a:solidFill>
                <a:latin typeface="Arial"/>
                <a:cs typeface="Arial"/>
              </a:rPr>
              <a:t>mentioned,</a:t>
            </a:r>
            <a:r>
              <a:rPr sz="2400" spc="-170" dirty="0">
                <a:solidFill>
                  <a:srgbClr val="181B0D"/>
                </a:solidFill>
                <a:latin typeface="Arial"/>
                <a:cs typeface="Arial"/>
              </a:rPr>
              <a:t> </a:t>
            </a:r>
            <a:r>
              <a:rPr sz="2400" spc="-35" dirty="0">
                <a:solidFill>
                  <a:srgbClr val="181B0D"/>
                </a:solidFill>
                <a:latin typeface="Arial"/>
                <a:cs typeface="Arial"/>
              </a:rPr>
              <a:t>just</a:t>
            </a:r>
            <a:r>
              <a:rPr sz="2400" spc="-195" dirty="0">
                <a:solidFill>
                  <a:srgbClr val="181B0D"/>
                </a:solidFill>
                <a:latin typeface="Arial"/>
                <a:cs typeface="Arial"/>
              </a:rPr>
              <a:t> </a:t>
            </a:r>
            <a:r>
              <a:rPr sz="2400" spc="-50" dirty="0">
                <a:solidFill>
                  <a:srgbClr val="181B0D"/>
                </a:solidFill>
                <a:latin typeface="Arial"/>
                <a:cs typeface="Arial"/>
              </a:rPr>
              <a:t>like</a:t>
            </a:r>
            <a:r>
              <a:rPr sz="2400" spc="-15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100" dirty="0">
                <a:solidFill>
                  <a:srgbClr val="181B0D"/>
                </a:solidFill>
                <a:latin typeface="Arial"/>
                <a:cs typeface="Arial"/>
              </a:rPr>
              <a:t>above</a:t>
            </a:r>
            <a:r>
              <a:rPr sz="2400" spc="-180" dirty="0">
                <a:solidFill>
                  <a:srgbClr val="181B0D"/>
                </a:solidFill>
                <a:latin typeface="Arial"/>
                <a:cs typeface="Arial"/>
              </a:rPr>
              <a:t> </a:t>
            </a:r>
            <a:r>
              <a:rPr sz="2400" spc="-95" dirty="0">
                <a:solidFill>
                  <a:srgbClr val="181B0D"/>
                </a:solidFill>
                <a:latin typeface="Arial"/>
                <a:cs typeface="Arial"/>
              </a:rPr>
              <a:t>specimen,</a:t>
            </a:r>
            <a:r>
              <a:rPr sz="2400" spc="-18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80" dirty="0">
                <a:solidFill>
                  <a:srgbClr val="181B0D"/>
                </a:solidFill>
                <a:latin typeface="Arial"/>
                <a:cs typeface="Arial"/>
              </a:rPr>
              <a:t>called</a:t>
            </a:r>
            <a:r>
              <a:rPr sz="2400" spc="-180" dirty="0">
                <a:solidFill>
                  <a:srgbClr val="181B0D"/>
                </a:solidFill>
                <a:latin typeface="Arial"/>
                <a:cs typeface="Arial"/>
              </a:rPr>
              <a:t> </a:t>
            </a:r>
            <a:r>
              <a:rPr sz="2400" spc="-160" dirty="0">
                <a:solidFill>
                  <a:srgbClr val="181B0D"/>
                </a:solidFill>
                <a:latin typeface="Arial"/>
                <a:cs typeface="Arial"/>
              </a:rPr>
              <a:t>a</a:t>
            </a:r>
            <a:r>
              <a:rPr sz="2400" spc="-135" dirty="0">
                <a:solidFill>
                  <a:srgbClr val="181B0D"/>
                </a:solidFill>
                <a:latin typeface="Arial"/>
                <a:cs typeface="Arial"/>
              </a:rPr>
              <a:t> </a:t>
            </a:r>
            <a:r>
              <a:rPr sz="2400" i="1" spc="-180" dirty="0">
                <a:solidFill>
                  <a:srgbClr val="181B0D"/>
                </a:solidFill>
                <a:latin typeface="Trebuchet MS"/>
                <a:cs typeface="Trebuchet MS"/>
              </a:rPr>
              <a:t>Time</a:t>
            </a:r>
            <a:r>
              <a:rPr sz="2400" i="1" spc="-250" dirty="0">
                <a:solidFill>
                  <a:srgbClr val="181B0D"/>
                </a:solidFill>
                <a:latin typeface="Trebuchet MS"/>
                <a:cs typeface="Trebuchet MS"/>
              </a:rPr>
              <a:t> </a:t>
            </a:r>
            <a:r>
              <a:rPr sz="2400" i="1" spc="-120" dirty="0">
                <a:solidFill>
                  <a:srgbClr val="181B0D"/>
                </a:solidFill>
                <a:latin typeface="Trebuchet MS"/>
                <a:cs typeface="Trebuchet MS"/>
              </a:rPr>
              <a:t>Bill</a:t>
            </a:r>
            <a:r>
              <a:rPr sz="2400" spc="-120" dirty="0">
                <a:solidFill>
                  <a:srgbClr val="181B0D"/>
                </a:solidFill>
                <a:latin typeface="Arial"/>
                <a:cs typeface="Arial"/>
              </a:rPr>
              <a:t>.</a:t>
            </a:r>
            <a:r>
              <a:rPr sz="2400" spc="-195" dirty="0">
                <a:solidFill>
                  <a:srgbClr val="181B0D"/>
                </a:solidFill>
                <a:latin typeface="Arial"/>
                <a:cs typeface="Arial"/>
              </a:rPr>
              <a:t> </a:t>
            </a:r>
            <a:r>
              <a:rPr sz="2400" spc="-35" dirty="0">
                <a:solidFill>
                  <a:srgbClr val="181B0D"/>
                </a:solidFill>
                <a:latin typeface="Arial"/>
                <a:cs typeface="Arial"/>
              </a:rPr>
              <a:t>But</a:t>
            </a:r>
            <a:r>
              <a:rPr sz="2400" spc="-200" dirty="0">
                <a:solidFill>
                  <a:srgbClr val="181B0D"/>
                </a:solidFill>
                <a:latin typeface="Arial"/>
                <a:cs typeface="Arial"/>
              </a:rPr>
              <a:t> </a:t>
            </a:r>
            <a:r>
              <a:rPr sz="2400" spc="-160" dirty="0">
                <a:solidFill>
                  <a:srgbClr val="181B0D"/>
                </a:solidFill>
                <a:latin typeface="Arial"/>
                <a:cs typeface="Arial"/>
              </a:rPr>
              <a:t>a</a:t>
            </a:r>
            <a:r>
              <a:rPr sz="2400" spc="-185" dirty="0">
                <a:solidFill>
                  <a:srgbClr val="181B0D"/>
                </a:solidFill>
                <a:latin typeface="Arial"/>
                <a:cs typeface="Arial"/>
              </a:rPr>
              <a:t> </a:t>
            </a:r>
            <a:r>
              <a:rPr sz="2400" dirty="0">
                <a:solidFill>
                  <a:srgbClr val="181B0D"/>
                </a:solidFill>
                <a:latin typeface="Arial"/>
                <a:cs typeface="Arial"/>
              </a:rPr>
              <a:t>bill</a:t>
            </a:r>
            <a:r>
              <a:rPr sz="2400" spc="-170" dirty="0">
                <a:solidFill>
                  <a:srgbClr val="181B0D"/>
                </a:solidFill>
                <a:latin typeface="Arial"/>
                <a:cs typeface="Arial"/>
              </a:rPr>
              <a:t> </a:t>
            </a:r>
            <a:r>
              <a:rPr sz="2400" spc="-75" dirty="0">
                <a:solidFill>
                  <a:srgbClr val="181B0D"/>
                </a:solidFill>
                <a:latin typeface="Arial"/>
                <a:cs typeface="Arial"/>
              </a:rPr>
              <a:t>may  </a:t>
            </a:r>
            <a:r>
              <a:rPr sz="2400" spc="-95" dirty="0">
                <a:solidFill>
                  <a:srgbClr val="181B0D"/>
                </a:solidFill>
                <a:latin typeface="Arial"/>
                <a:cs typeface="Arial"/>
              </a:rPr>
              <a:t>be</a:t>
            </a:r>
            <a:r>
              <a:rPr sz="2400" spc="-195" dirty="0">
                <a:solidFill>
                  <a:srgbClr val="181B0D"/>
                </a:solidFill>
                <a:latin typeface="Arial"/>
                <a:cs typeface="Arial"/>
              </a:rPr>
              <a:t> </a:t>
            </a:r>
            <a:r>
              <a:rPr sz="2400" spc="-90" dirty="0">
                <a:solidFill>
                  <a:srgbClr val="181B0D"/>
                </a:solidFill>
                <a:latin typeface="Arial"/>
                <a:cs typeface="Arial"/>
              </a:rPr>
              <a:t>made</a:t>
            </a:r>
            <a:r>
              <a:rPr sz="2400" spc="-195" dirty="0">
                <a:solidFill>
                  <a:srgbClr val="181B0D"/>
                </a:solidFill>
                <a:latin typeface="Arial"/>
                <a:cs typeface="Arial"/>
              </a:rPr>
              <a:t> </a:t>
            </a:r>
            <a:r>
              <a:rPr sz="2400" spc="-90" dirty="0">
                <a:solidFill>
                  <a:srgbClr val="181B0D"/>
                </a:solidFill>
                <a:latin typeface="Arial"/>
                <a:cs typeface="Arial"/>
              </a:rPr>
              <a:t>payable</a:t>
            </a:r>
            <a:r>
              <a:rPr sz="2400" spc="-175" dirty="0">
                <a:solidFill>
                  <a:srgbClr val="181B0D"/>
                </a:solidFill>
                <a:latin typeface="Arial"/>
                <a:cs typeface="Arial"/>
              </a:rPr>
              <a:t> </a:t>
            </a:r>
            <a:r>
              <a:rPr sz="2400" spc="-65" dirty="0">
                <a:solidFill>
                  <a:srgbClr val="181B0D"/>
                </a:solidFill>
                <a:latin typeface="Arial"/>
                <a:cs typeface="Arial"/>
              </a:rPr>
              <a:t>on</a:t>
            </a:r>
            <a:r>
              <a:rPr sz="2400" spc="-200" dirty="0">
                <a:solidFill>
                  <a:srgbClr val="181B0D"/>
                </a:solidFill>
                <a:latin typeface="Arial"/>
                <a:cs typeface="Arial"/>
              </a:rPr>
              <a:t> </a:t>
            </a:r>
            <a:r>
              <a:rPr sz="2400" spc="-80" dirty="0">
                <a:solidFill>
                  <a:srgbClr val="181B0D"/>
                </a:solidFill>
                <a:latin typeface="Arial"/>
                <a:cs typeface="Arial"/>
              </a:rPr>
              <a:t>demand</a:t>
            </a:r>
            <a:r>
              <a:rPr sz="2400" spc="-190" dirty="0">
                <a:solidFill>
                  <a:srgbClr val="181B0D"/>
                </a:solidFill>
                <a:latin typeface="Arial"/>
                <a:cs typeface="Arial"/>
              </a:rPr>
              <a:t> </a:t>
            </a:r>
            <a:r>
              <a:rPr sz="2400" spc="-95" dirty="0">
                <a:solidFill>
                  <a:srgbClr val="181B0D"/>
                </a:solidFill>
                <a:latin typeface="Arial"/>
                <a:cs typeface="Arial"/>
              </a:rPr>
              <a:t>also.</a:t>
            </a:r>
            <a:r>
              <a:rPr sz="2400" spc="-355" dirty="0">
                <a:solidFill>
                  <a:srgbClr val="181B0D"/>
                </a:solidFill>
                <a:latin typeface="Arial"/>
                <a:cs typeface="Arial"/>
              </a:rPr>
              <a:t> </a:t>
            </a:r>
            <a:r>
              <a:rPr sz="2400" spc="-105" dirty="0">
                <a:solidFill>
                  <a:srgbClr val="181B0D"/>
                </a:solidFill>
                <a:latin typeface="Arial"/>
                <a:cs typeface="Arial"/>
              </a:rPr>
              <a:t>This</a:t>
            </a:r>
            <a:r>
              <a:rPr sz="2400" spc="-165" dirty="0">
                <a:solidFill>
                  <a:srgbClr val="181B0D"/>
                </a:solidFill>
                <a:latin typeface="Arial"/>
                <a:cs typeface="Arial"/>
              </a:rPr>
              <a:t> </a:t>
            </a:r>
            <a:r>
              <a:rPr sz="2400" spc="-105" dirty="0">
                <a:solidFill>
                  <a:srgbClr val="181B0D"/>
                </a:solidFill>
                <a:latin typeface="Arial"/>
                <a:cs typeface="Arial"/>
              </a:rPr>
              <a:t>is</a:t>
            </a:r>
            <a:r>
              <a:rPr sz="2400" spc="-190" dirty="0">
                <a:solidFill>
                  <a:srgbClr val="181B0D"/>
                </a:solidFill>
                <a:latin typeface="Arial"/>
                <a:cs typeface="Arial"/>
              </a:rPr>
              <a:t> </a:t>
            </a:r>
            <a:r>
              <a:rPr sz="2400" spc="-80" dirty="0">
                <a:solidFill>
                  <a:srgbClr val="181B0D"/>
                </a:solidFill>
                <a:latin typeface="Arial"/>
                <a:cs typeface="Arial"/>
              </a:rPr>
              <a:t>called</a:t>
            </a:r>
            <a:r>
              <a:rPr sz="2400" spc="-175" dirty="0">
                <a:solidFill>
                  <a:srgbClr val="181B0D"/>
                </a:solidFill>
                <a:latin typeface="Arial"/>
                <a:cs typeface="Arial"/>
              </a:rPr>
              <a:t> </a:t>
            </a:r>
            <a:r>
              <a:rPr sz="2400" spc="-160" dirty="0">
                <a:solidFill>
                  <a:srgbClr val="181B0D"/>
                </a:solidFill>
                <a:latin typeface="Arial"/>
                <a:cs typeface="Arial"/>
              </a:rPr>
              <a:t>a</a:t>
            </a:r>
            <a:r>
              <a:rPr sz="2400" spc="-185" dirty="0">
                <a:solidFill>
                  <a:srgbClr val="181B0D"/>
                </a:solidFill>
                <a:latin typeface="Arial"/>
                <a:cs typeface="Arial"/>
              </a:rPr>
              <a:t> </a:t>
            </a:r>
            <a:r>
              <a:rPr sz="2400" i="1" spc="-80" dirty="0">
                <a:solidFill>
                  <a:srgbClr val="181B0D"/>
                </a:solidFill>
                <a:latin typeface="Trebuchet MS"/>
                <a:cs typeface="Trebuchet MS"/>
              </a:rPr>
              <a:t>Demand</a:t>
            </a:r>
            <a:r>
              <a:rPr sz="2400" i="1" spc="-260" dirty="0">
                <a:solidFill>
                  <a:srgbClr val="181B0D"/>
                </a:solidFill>
                <a:latin typeface="Trebuchet MS"/>
                <a:cs typeface="Trebuchet MS"/>
              </a:rPr>
              <a:t> </a:t>
            </a:r>
            <a:r>
              <a:rPr sz="2400" i="1" spc="-114" dirty="0">
                <a:solidFill>
                  <a:srgbClr val="181B0D"/>
                </a:solidFill>
                <a:latin typeface="Trebuchet MS"/>
                <a:cs typeface="Trebuchet MS"/>
              </a:rPr>
              <a:t>Bill</a:t>
            </a:r>
            <a:r>
              <a:rPr sz="2400" spc="-114" dirty="0">
                <a:solidFill>
                  <a:srgbClr val="181B0D"/>
                </a:solidFill>
                <a:latin typeface="Arial"/>
                <a:cs typeface="Arial"/>
              </a:rPr>
              <a:t>.</a:t>
            </a:r>
            <a:endParaRPr sz="24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3961" y="94869"/>
            <a:ext cx="7032625" cy="696595"/>
          </a:xfrm>
          <a:prstGeom prst="rect">
            <a:avLst/>
          </a:prstGeom>
        </p:spPr>
        <p:txBody>
          <a:bodyPr vert="horz" wrap="square" lIns="0" tIns="12700" rIns="0" bIns="0" rtlCol="0">
            <a:spAutoFit/>
          </a:bodyPr>
          <a:lstStyle/>
          <a:p>
            <a:pPr marL="12700">
              <a:lnSpc>
                <a:spcPct val="100000"/>
              </a:lnSpc>
              <a:spcBef>
                <a:spcPts val="100"/>
              </a:spcBef>
            </a:pPr>
            <a:r>
              <a:rPr u="sng" spc="-195" dirty="0">
                <a:solidFill>
                  <a:srgbClr val="7030A0"/>
                </a:solidFill>
                <a:effectLst>
                  <a:outerShdw blurRad="38100" dist="38100" dir="2700000" algn="tl">
                    <a:srgbClr val="000000">
                      <a:alpha val="43137"/>
                    </a:srgbClr>
                  </a:outerShdw>
                </a:effectLst>
              </a:rPr>
              <a:t>Features</a:t>
            </a:r>
            <a:r>
              <a:rPr u="sng" spc="-445"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of</a:t>
            </a:r>
            <a:r>
              <a:rPr u="sng" spc="-430" dirty="0">
                <a:solidFill>
                  <a:srgbClr val="7030A0"/>
                </a:solidFill>
                <a:effectLst>
                  <a:outerShdw blurRad="38100" dist="38100" dir="2700000" algn="tl">
                    <a:srgbClr val="000000">
                      <a:alpha val="43137"/>
                    </a:srgbClr>
                  </a:outerShdw>
                </a:effectLst>
              </a:rPr>
              <a:t> </a:t>
            </a:r>
            <a:r>
              <a:rPr u="sng" spc="-80" dirty="0">
                <a:solidFill>
                  <a:srgbClr val="7030A0"/>
                </a:solidFill>
                <a:effectLst>
                  <a:outerShdw blurRad="38100" dist="38100" dir="2700000" algn="tl">
                    <a:srgbClr val="000000">
                      <a:alpha val="43137"/>
                    </a:srgbClr>
                  </a:outerShdw>
                </a:effectLst>
              </a:rPr>
              <a:t>a</a:t>
            </a:r>
            <a:r>
              <a:rPr u="sng" spc="-425" dirty="0">
                <a:solidFill>
                  <a:srgbClr val="7030A0"/>
                </a:solidFill>
                <a:effectLst>
                  <a:outerShdw blurRad="38100" dist="38100" dir="2700000" algn="tl">
                    <a:srgbClr val="000000">
                      <a:alpha val="43137"/>
                    </a:srgbClr>
                  </a:outerShdw>
                </a:effectLst>
              </a:rPr>
              <a:t> </a:t>
            </a:r>
            <a:r>
              <a:rPr u="sng" spc="-180" dirty="0">
                <a:solidFill>
                  <a:srgbClr val="7030A0"/>
                </a:solidFill>
                <a:effectLst>
                  <a:outerShdw blurRad="38100" dist="38100" dir="2700000" algn="tl">
                    <a:srgbClr val="000000">
                      <a:alpha val="43137"/>
                    </a:srgbClr>
                  </a:outerShdw>
                </a:effectLst>
              </a:rPr>
              <a:t>bill</a:t>
            </a:r>
            <a:r>
              <a:rPr u="sng" spc="-42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of</a:t>
            </a:r>
            <a:r>
              <a:rPr u="sng" spc="-430" dirty="0">
                <a:solidFill>
                  <a:srgbClr val="7030A0"/>
                </a:solidFill>
                <a:effectLst>
                  <a:outerShdw blurRad="38100" dist="38100" dir="2700000" algn="tl">
                    <a:srgbClr val="000000">
                      <a:alpha val="43137"/>
                    </a:srgbClr>
                  </a:outerShdw>
                </a:effectLst>
              </a:rPr>
              <a:t> </a:t>
            </a:r>
            <a:r>
              <a:rPr u="sng" spc="-155" dirty="0">
                <a:solidFill>
                  <a:srgbClr val="7030A0"/>
                </a:solidFill>
                <a:effectLst>
                  <a:outerShdw blurRad="38100" dist="38100" dir="2700000" algn="tl">
                    <a:srgbClr val="000000">
                      <a:alpha val="43137"/>
                    </a:srgbClr>
                  </a:outerShdw>
                </a:effectLst>
              </a:rPr>
              <a:t>exchange</a:t>
            </a:r>
          </a:p>
        </p:txBody>
      </p:sp>
      <p:sp>
        <p:nvSpPr>
          <p:cNvPr id="3" name="object 3"/>
          <p:cNvSpPr/>
          <p:nvPr/>
        </p:nvSpPr>
        <p:spPr>
          <a:xfrm>
            <a:off x="748283" y="1120139"/>
            <a:ext cx="3531870" cy="276225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850798" y="1258569"/>
            <a:ext cx="3326129" cy="2404745"/>
          </a:xfrm>
          <a:prstGeom prst="rect">
            <a:avLst/>
          </a:prstGeom>
        </p:spPr>
        <p:txBody>
          <a:bodyPr vert="horz" wrap="square" lIns="0" tIns="55879" rIns="0" bIns="0" rtlCol="0">
            <a:spAutoFit/>
          </a:bodyPr>
          <a:lstStyle/>
          <a:p>
            <a:pPr marL="12700" marR="5080" indent="370205">
              <a:lnSpc>
                <a:spcPts val="3070"/>
              </a:lnSpc>
              <a:spcBef>
                <a:spcPts val="439"/>
              </a:spcBef>
            </a:pPr>
            <a:r>
              <a:rPr sz="2800" spc="-10" dirty="0">
                <a:latin typeface="Arial"/>
                <a:cs typeface="Arial"/>
              </a:rPr>
              <a:t>i. </a:t>
            </a:r>
            <a:r>
              <a:rPr sz="2800" spc="-95" dirty="0">
                <a:latin typeface="Arial"/>
                <a:cs typeface="Arial"/>
              </a:rPr>
              <a:t>A </a:t>
            </a:r>
            <a:r>
              <a:rPr sz="2800" spc="5" dirty="0">
                <a:latin typeface="Arial"/>
                <a:cs typeface="Arial"/>
              </a:rPr>
              <a:t>bill </a:t>
            </a:r>
            <a:r>
              <a:rPr sz="2800" spc="-55" dirty="0">
                <a:latin typeface="Arial"/>
                <a:cs typeface="Arial"/>
              </a:rPr>
              <a:t>must </a:t>
            </a:r>
            <a:r>
              <a:rPr sz="2800" spc="-114" dirty="0">
                <a:latin typeface="Arial"/>
                <a:cs typeface="Arial"/>
              </a:rPr>
              <a:t>be </a:t>
            </a:r>
            <a:r>
              <a:rPr sz="2800" spc="-30" dirty="0">
                <a:latin typeface="Arial"/>
                <a:cs typeface="Arial"/>
              </a:rPr>
              <a:t>in  </a:t>
            </a:r>
            <a:r>
              <a:rPr sz="2800" dirty="0">
                <a:latin typeface="Arial"/>
                <a:cs typeface="Arial"/>
              </a:rPr>
              <a:t>writing, </a:t>
            </a:r>
            <a:r>
              <a:rPr sz="2800" spc="-55" dirty="0">
                <a:latin typeface="Arial"/>
                <a:cs typeface="Arial"/>
              </a:rPr>
              <a:t>duly</a:t>
            </a:r>
            <a:r>
              <a:rPr sz="2800" spc="-585" dirty="0">
                <a:latin typeface="Arial"/>
                <a:cs typeface="Arial"/>
              </a:rPr>
              <a:t> </a:t>
            </a:r>
            <a:r>
              <a:rPr sz="2800" spc="-110" dirty="0">
                <a:latin typeface="Arial"/>
                <a:cs typeface="Arial"/>
              </a:rPr>
              <a:t>signed </a:t>
            </a:r>
            <a:r>
              <a:rPr sz="2800" spc="-60" dirty="0">
                <a:latin typeface="Arial"/>
                <a:cs typeface="Arial"/>
              </a:rPr>
              <a:t>by  </a:t>
            </a:r>
            <a:r>
              <a:rPr sz="2800" spc="-20" dirty="0">
                <a:latin typeface="Arial"/>
                <a:cs typeface="Arial"/>
              </a:rPr>
              <a:t>its </a:t>
            </a:r>
            <a:r>
              <a:rPr sz="2800" spc="-90" dirty="0">
                <a:latin typeface="Arial"/>
                <a:cs typeface="Arial"/>
              </a:rPr>
              <a:t>drawer,</a:t>
            </a:r>
            <a:r>
              <a:rPr sz="2800" spc="-434" dirty="0">
                <a:latin typeface="Arial"/>
                <a:cs typeface="Arial"/>
              </a:rPr>
              <a:t> </a:t>
            </a:r>
            <a:r>
              <a:rPr sz="2800" spc="-110" dirty="0">
                <a:latin typeface="Arial"/>
                <a:cs typeface="Arial"/>
              </a:rPr>
              <a:t>accepted</a:t>
            </a:r>
            <a:endParaRPr sz="2800">
              <a:latin typeface="Arial"/>
              <a:cs typeface="Arial"/>
            </a:endParaRPr>
          </a:p>
          <a:p>
            <a:pPr marL="83820" marR="73025" indent="1270" algn="ctr">
              <a:lnSpc>
                <a:spcPts val="3070"/>
              </a:lnSpc>
              <a:spcBef>
                <a:spcPts val="20"/>
              </a:spcBef>
            </a:pPr>
            <a:r>
              <a:rPr sz="2800" spc="-60" dirty="0">
                <a:latin typeface="Arial"/>
                <a:cs typeface="Arial"/>
              </a:rPr>
              <a:t>by </a:t>
            </a:r>
            <a:r>
              <a:rPr sz="2800" spc="-20" dirty="0">
                <a:latin typeface="Arial"/>
                <a:cs typeface="Arial"/>
              </a:rPr>
              <a:t>its </a:t>
            </a:r>
            <a:r>
              <a:rPr sz="2800" spc="-105" dirty="0">
                <a:latin typeface="Arial"/>
                <a:cs typeface="Arial"/>
              </a:rPr>
              <a:t>drawee </a:t>
            </a:r>
            <a:r>
              <a:rPr sz="2800" spc="-114" dirty="0">
                <a:latin typeface="Arial"/>
                <a:cs typeface="Arial"/>
              </a:rPr>
              <a:t>and  </a:t>
            </a:r>
            <a:r>
              <a:rPr sz="2800" spc="-55" dirty="0">
                <a:latin typeface="Arial"/>
                <a:cs typeface="Arial"/>
              </a:rPr>
              <a:t>properly </a:t>
            </a:r>
            <a:r>
              <a:rPr sz="2800" spc="-90" dirty="0">
                <a:latin typeface="Arial"/>
                <a:cs typeface="Arial"/>
              </a:rPr>
              <a:t>stamped </a:t>
            </a:r>
            <a:r>
              <a:rPr sz="2800" spc="-229" dirty="0">
                <a:latin typeface="Arial"/>
                <a:cs typeface="Arial"/>
              </a:rPr>
              <a:t>as  </a:t>
            </a:r>
            <a:r>
              <a:rPr sz="2800" spc="-80" dirty="0">
                <a:latin typeface="Arial"/>
                <a:cs typeface="Arial"/>
              </a:rPr>
              <a:t>per</a:t>
            </a:r>
            <a:r>
              <a:rPr sz="2800" spc="-245" dirty="0">
                <a:latin typeface="Arial"/>
                <a:cs typeface="Arial"/>
              </a:rPr>
              <a:t> </a:t>
            </a:r>
            <a:r>
              <a:rPr sz="2800" spc="-80" dirty="0">
                <a:latin typeface="Arial"/>
                <a:cs typeface="Arial"/>
              </a:rPr>
              <a:t>Indian</a:t>
            </a:r>
            <a:r>
              <a:rPr sz="2800" spc="-290" dirty="0">
                <a:latin typeface="Arial"/>
                <a:cs typeface="Arial"/>
              </a:rPr>
              <a:t> </a:t>
            </a:r>
            <a:r>
              <a:rPr sz="2800" spc="-85" dirty="0">
                <a:latin typeface="Arial"/>
                <a:cs typeface="Arial"/>
              </a:rPr>
              <a:t>Stamp</a:t>
            </a:r>
            <a:r>
              <a:rPr sz="2800" spc="-360" dirty="0">
                <a:latin typeface="Arial"/>
                <a:cs typeface="Arial"/>
              </a:rPr>
              <a:t> </a:t>
            </a:r>
            <a:r>
              <a:rPr sz="2800" spc="-35" dirty="0">
                <a:latin typeface="Arial"/>
                <a:cs typeface="Arial"/>
              </a:rPr>
              <a:t>Act.</a:t>
            </a:r>
            <a:endParaRPr sz="2800">
              <a:latin typeface="Arial"/>
              <a:cs typeface="Arial"/>
            </a:endParaRPr>
          </a:p>
        </p:txBody>
      </p:sp>
      <p:sp>
        <p:nvSpPr>
          <p:cNvPr id="5" name="object 5"/>
          <p:cNvSpPr/>
          <p:nvPr/>
        </p:nvSpPr>
        <p:spPr>
          <a:xfrm>
            <a:off x="4626864" y="1135380"/>
            <a:ext cx="3530345" cy="2731770"/>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4900421" y="1258569"/>
            <a:ext cx="2987040" cy="2404745"/>
          </a:xfrm>
          <a:prstGeom prst="rect">
            <a:avLst/>
          </a:prstGeom>
        </p:spPr>
        <p:txBody>
          <a:bodyPr vert="horz" wrap="square" lIns="0" tIns="48260" rIns="0" bIns="0" rtlCol="0">
            <a:spAutoFit/>
          </a:bodyPr>
          <a:lstStyle/>
          <a:p>
            <a:pPr marL="67310" marR="5080" indent="-55244">
              <a:lnSpc>
                <a:spcPct val="91500"/>
              </a:lnSpc>
              <a:spcBef>
                <a:spcPts val="380"/>
              </a:spcBef>
            </a:pPr>
            <a:r>
              <a:rPr sz="2800" dirty="0">
                <a:latin typeface="Arial"/>
                <a:cs typeface="Arial"/>
              </a:rPr>
              <a:t>ii.</a:t>
            </a:r>
            <a:r>
              <a:rPr sz="2800" spc="-229" dirty="0">
                <a:latin typeface="Arial"/>
                <a:cs typeface="Arial"/>
              </a:rPr>
              <a:t> </a:t>
            </a:r>
            <a:r>
              <a:rPr sz="2800" spc="50" dirty="0">
                <a:latin typeface="Arial"/>
                <a:cs typeface="Arial"/>
              </a:rPr>
              <a:t>It</a:t>
            </a:r>
            <a:r>
              <a:rPr sz="2800" spc="-229" dirty="0">
                <a:latin typeface="Arial"/>
                <a:cs typeface="Arial"/>
              </a:rPr>
              <a:t> </a:t>
            </a:r>
            <a:r>
              <a:rPr sz="2800" spc="-55" dirty="0">
                <a:latin typeface="Arial"/>
                <a:cs typeface="Arial"/>
              </a:rPr>
              <a:t>must</a:t>
            </a:r>
            <a:r>
              <a:rPr sz="2800" spc="-220" dirty="0">
                <a:latin typeface="Arial"/>
                <a:cs typeface="Arial"/>
              </a:rPr>
              <a:t> </a:t>
            </a:r>
            <a:r>
              <a:rPr sz="2800" spc="-60" dirty="0">
                <a:latin typeface="Arial"/>
                <a:cs typeface="Arial"/>
              </a:rPr>
              <a:t>contain</a:t>
            </a:r>
            <a:r>
              <a:rPr sz="2800" spc="-220" dirty="0">
                <a:latin typeface="Arial"/>
                <a:cs typeface="Arial"/>
              </a:rPr>
              <a:t> </a:t>
            </a:r>
            <a:r>
              <a:rPr sz="2800" spc="-140" dirty="0">
                <a:latin typeface="Arial"/>
                <a:cs typeface="Arial"/>
              </a:rPr>
              <a:t>an  </a:t>
            </a:r>
            <a:r>
              <a:rPr sz="2800" spc="-65" dirty="0">
                <a:latin typeface="Arial"/>
                <a:cs typeface="Arial"/>
              </a:rPr>
              <a:t>order</a:t>
            </a:r>
            <a:r>
              <a:rPr sz="2800" spc="-220" dirty="0">
                <a:latin typeface="Arial"/>
                <a:cs typeface="Arial"/>
              </a:rPr>
              <a:t> </a:t>
            </a:r>
            <a:r>
              <a:rPr sz="2800" spc="60" dirty="0">
                <a:latin typeface="Arial"/>
                <a:cs typeface="Arial"/>
              </a:rPr>
              <a:t>to</a:t>
            </a:r>
            <a:r>
              <a:rPr sz="2800" spc="-229" dirty="0">
                <a:latin typeface="Arial"/>
                <a:cs typeface="Arial"/>
              </a:rPr>
              <a:t> </a:t>
            </a:r>
            <a:r>
              <a:rPr sz="2800" spc="-125" dirty="0">
                <a:latin typeface="Arial"/>
                <a:cs typeface="Arial"/>
              </a:rPr>
              <a:t>pay.</a:t>
            </a:r>
            <a:r>
              <a:rPr sz="2800" spc="-390" dirty="0">
                <a:latin typeface="Arial"/>
                <a:cs typeface="Arial"/>
              </a:rPr>
              <a:t> </a:t>
            </a:r>
            <a:r>
              <a:rPr sz="2800" spc="-145" dirty="0">
                <a:latin typeface="Arial"/>
                <a:cs typeface="Arial"/>
              </a:rPr>
              <a:t>Words  </a:t>
            </a:r>
            <a:r>
              <a:rPr sz="2800" spc="-55" dirty="0">
                <a:latin typeface="Arial"/>
                <a:cs typeface="Arial"/>
              </a:rPr>
              <a:t>like </a:t>
            </a:r>
            <a:r>
              <a:rPr sz="2800" spc="-125" dirty="0">
                <a:latin typeface="Arial"/>
                <a:cs typeface="Arial"/>
              </a:rPr>
              <a:t>‘please </a:t>
            </a:r>
            <a:r>
              <a:rPr sz="2800" spc="-110" dirty="0">
                <a:latin typeface="Arial"/>
                <a:cs typeface="Arial"/>
              </a:rPr>
              <a:t>pay </a:t>
            </a:r>
            <a:r>
              <a:rPr sz="2800" spc="-320" dirty="0">
                <a:latin typeface="Arial"/>
                <a:cs typeface="Arial"/>
              </a:rPr>
              <a:t>Rs  </a:t>
            </a:r>
            <a:r>
              <a:rPr sz="2800" spc="-90" dirty="0">
                <a:latin typeface="Arial"/>
                <a:cs typeface="Arial"/>
              </a:rPr>
              <a:t>5,000/- </a:t>
            </a:r>
            <a:r>
              <a:rPr sz="2800" spc="-80" dirty="0">
                <a:latin typeface="Arial"/>
                <a:cs typeface="Arial"/>
              </a:rPr>
              <a:t>on </a:t>
            </a:r>
            <a:r>
              <a:rPr sz="2800" spc="-100" dirty="0">
                <a:latin typeface="Arial"/>
                <a:cs typeface="Arial"/>
              </a:rPr>
              <a:t>demand  </a:t>
            </a:r>
            <a:r>
              <a:rPr sz="2800" spc="-114" dirty="0">
                <a:latin typeface="Arial"/>
                <a:cs typeface="Arial"/>
              </a:rPr>
              <a:t>and </a:t>
            </a:r>
            <a:r>
              <a:rPr sz="2800" spc="-50" dirty="0">
                <a:latin typeface="Arial"/>
                <a:cs typeface="Arial"/>
              </a:rPr>
              <a:t>oblige’ </a:t>
            </a:r>
            <a:r>
              <a:rPr sz="2800" spc="-120" dirty="0">
                <a:latin typeface="Arial"/>
                <a:cs typeface="Arial"/>
              </a:rPr>
              <a:t>are</a:t>
            </a:r>
            <a:r>
              <a:rPr sz="2800" spc="-495" dirty="0">
                <a:latin typeface="Arial"/>
                <a:cs typeface="Arial"/>
              </a:rPr>
              <a:t> </a:t>
            </a:r>
            <a:r>
              <a:rPr sz="2800" spc="10" dirty="0">
                <a:latin typeface="Arial"/>
                <a:cs typeface="Arial"/>
              </a:rPr>
              <a:t>not</a:t>
            </a:r>
            <a:endParaRPr sz="2800">
              <a:latin typeface="Arial"/>
              <a:cs typeface="Arial"/>
            </a:endParaRPr>
          </a:p>
          <a:p>
            <a:pPr marL="1099185">
              <a:lnSpc>
                <a:spcPts val="3070"/>
              </a:lnSpc>
            </a:pPr>
            <a:r>
              <a:rPr sz="2800" spc="-130" dirty="0">
                <a:latin typeface="Arial"/>
                <a:cs typeface="Arial"/>
              </a:rPr>
              <a:t>used.</a:t>
            </a:r>
            <a:endParaRPr sz="2800">
              <a:latin typeface="Arial"/>
              <a:cs typeface="Arial"/>
            </a:endParaRPr>
          </a:p>
        </p:txBody>
      </p:sp>
      <p:sp>
        <p:nvSpPr>
          <p:cNvPr id="7" name="object 7"/>
          <p:cNvSpPr/>
          <p:nvPr/>
        </p:nvSpPr>
        <p:spPr>
          <a:xfrm>
            <a:off x="8505443" y="1176527"/>
            <a:ext cx="3530346" cy="264947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8722868" y="2040127"/>
            <a:ext cx="3098165" cy="842010"/>
          </a:xfrm>
          <a:prstGeom prst="rect">
            <a:avLst/>
          </a:prstGeom>
        </p:spPr>
        <p:txBody>
          <a:bodyPr vert="horz" wrap="square" lIns="0" tIns="55879" rIns="0" bIns="0" rtlCol="0">
            <a:spAutoFit/>
          </a:bodyPr>
          <a:lstStyle/>
          <a:p>
            <a:pPr marL="495934" marR="5080" indent="-483870">
              <a:lnSpc>
                <a:spcPts val="3070"/>
              </a:lnSpc>
              <a:spcBef>
                <a:spcPts val="439"/>
              </a:spcBef>
            </a:pPr>
            <a:r>
              <a:rPr sz="2800" spc="10" dirty="0">
                <a:latin typeface="Arial"/>
                <a:cs typeface="Arial"/>
              </a:rPr>
              <a:t>iii.</a:t>
            </a:r>
            <a:r>
              <a:rPr sz="2800" spc="-415" dirty="0">
                <a:latin typeface="Arial"/>
                <a:cs typeface="Arial"/>
              </a:rPr>
              <a:t> </a:t>
            </a:r>
            <a:r>
              <a:rPr sz="2800" spc="-135" dirty="0">
                <a:latin typeface="Arial"/>
                <a:cs typeface="Arial"/>
              </a:rPr>
              <a:t>The</a:t>
            </a:r>
            <a:r>
              <a:rPr sz="2800" spc="-235" dirty="0">
                <a:latin typeface="Arial"/>
                <a:cs typeface="Arial"/>
              </a:rPr>
              <a:t> </a:t>
            </a:r>
            <a:r>
              <a:rPr sz="2800" spc="-65" dirty="0">
                <a:latin typeface="Arial"/>
                <a:cs typeface="Arial"/>
              </a:rPr>
              <a:t>order</a:t>
            </a:r>
            <a:r>
              <a:rPr sz="2800" spc="-225" dirty="0">
                <a:latin typeface="Arial"/>
                <a:cs typeface="Arial"/>
              </a:rPr>
              <a:t> </a:t>
            </a:r>
            <a:r>
              <a:rPr sz="2800" spc="-55" dirty="0">
                <a:latin typeface="Arial"/>
                <a:cs typeface="Arial"/>
              </a:rPr>
              <a:t>must</a:t>
            </a:r>
            <a:r>
              <a:rPr sz="2800" spc="-235" dirty="0">
                <a:latin typeface="Arial"/>
                <a:cs typeface="Arial"/>
              </a:rPr>
              <a:t> </a:t>
            </a:r>
            <a:r>
              <a:rPr sz="2800" spc="-114" dirty="0">
                <a:latin typeface="Arial"/>
                <a:cs typeface="Arial"/>
              </a:rPr>
              <a:t>be  </a:t>
            </a:r>
            <a:r>
              <a:rPr sz="2800" spc="-50" dirty="0">
                <a:latin typeface="Arial"/>
                <a:cs typeface="Arial"/>
              </a:rPr>
              <a:t>unconditional.</a:t>
            </a:r>
            <a:endParaRPr sz="2800">
              <a:latin typeface="Arial"/>
              <a:cs typeface="Arial"/>
            </a:endParaRPr>
          </a:p>
        </p:txBody>
      </p:sp>
      <p:sp>
        <p:nvSpPr>
          <p:cNvPr id="9" name="object 9"/>
          <p:cNvSpPr/>
          <p:nvPr/>
        </p:nvSpPr>
        <p:spPr>
          <a:xfrm>
            <a:off x="748283" y="4255008"/>
            <a:ext cx="3531870" cy="21206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974242" y="4659325"/>
            <a:ext cx="3081655" cy="1232535"/>
          </a:xfrm>
          <a:prstGeom prst="rect">
            <a:avLst/>
          </a:prstGeom>
        </p:spPr>
        <p:txBody>
          <a:bodyPr vert="horz" wrap="square" lIns="0" tIns="55880" rIns="0" bIns="0" rtlCol="0">
            <a:spAutoFit/>
          </a:bodyPr>
          <a:lstStyle/>
          <a:p>
            <a:pPr marL="225425" marR="5080" indent="-213360">
              <a:lnSpc>
                <a:spcPts val="3070"/>
              </a:lnSpc>
              <a:spcBef>
                <a:spcPts val="440"/>
              </a:spcBef>
            </a:pPr>
            <a:r>
              <a:rPr sz="2800" spc="-85" dirty="0">
                <a:latin typeface="Arial"/>
                <a:cs typeface="Arial"/>
              </a:rPr>
              <a:t>iv.</a:t>
            </a:r>
            <a:r>
              <a:rPr sz="2800" spc="-425" dirty="0">
                <a:latin typeface="Arial"/>
                <a:cs typeface="Arial"/>
              </a:rPr>
              <a:t> </a:t>
            </a:r>
            <a:r>
              <a:rPr sz="2800" spc="-135" dirty="0">
                <a:latin typeface="Arial"/>
                <a:cs typeface="Arial"/>
              </a:rPr>
              <a:t>The</a:t>
            </a:r>
            <a:r>
              <a:rPr sz="2800" spc="-240" dirty="0">
                <a:latin typeface="Arial"/>
                <a:cs typeface="Arial"/>
              </a:rPr>
              <a:t> </a:t>
            </a:r>
            <a:r>
              <a:rPr sz="2800" spc="-65" dirty="0">
                <a:latin typeface="Arial"/>
                <a:cs typeface="Arial"/>
              </a:rPr>
              <a:t>order</a:t>
            </a:r>
            <a:r>
              <a:rPr sz="2800" spc="-225" dirty="0">
                <a:latin typeface="Arial"/>
                <a:cs typeface="Arial"/>
              </a:rPr>
              <a:t> </a:t>
            </a:r>
            <a:r>
              <a:rPr sz="2800" spc="-50" dirty="0">
                <a:latin typeface="Arial"/>
                <a:cs typeface="Arial"/>
              </a:rPr>
              <a:t>must</a:t>
            </a:r>
            <a:r>
              <a:rPr sz="2800" spc="-235" dirty="0">
                <a:latin typeface="Arial"/>
                <a:cs typeface="Arial"/>
              </a:rPr>
              <a:t> </a:t>
            </a:r>
            <a:r>
              <a:rPr sz="2800" spc="-114" dirty="0">
                <a:latin typeface="Arial"/>
                <a:cs typeface="Arial"/>
              </a:rPr>
              <a:t>be  </a:t>
            </a:r>
            <a:r>
              <a:rPr sz="2800" spc="60" dirty="0">
                <a:latin typeface="Arial"/>
                <a:cs typeface="Arial"/>
              </a:rPr>
              <a:t>to</a:t>
            </a:r>
            <a:r>
              <a:rPr sz="2800" spc="-484" dirty="0">
                <a:latin typeface="Arial"/>
                <a:cs typeface="Arial"/>
              </a:rPr>
              <a:t> </a:t>
            </a:r>
            <a:r>
              <a:rPr sz="2800" spc="-110" dirty="0">
                <a:latin typeface="Arial"/>
                <a:cs typeface="Arial"/>
              </a:rPr>
              <a:t>pay </a:t>
            </a:r>
            <a:r>
              <a:rPr sz="2800" spc="-85" dirty="0">
                <a:latin typeface="Arial"/>
                <a:cs typeface="Arial"/>
              </a:rPr>
              <a:t>money </a:t>
            </a:r>
            <a:r>
              <a:rPr sz="2800" spc="-114" dirty="0">
                <a:latin typeface="Arial"/>
                <a:cs typeface="Arial"/>
              </a:rPr>
              <a:t>and</a:t>
            </a:r>
            <a:endParaRPr sz="2800">
              <a:latin typeface="Arial"/>
              <a:cs typeface="Arial"/>
            </a:endParaRPr>
          </a:p>
          <a:p>
            <a:pPr marL="544195">
              <a:lnSpc>
                <a:spcPts val="3020"/>
              </a:lnSpc>
            </a:pPr>
            <a:r>
              <a:rPr sz="2800" spc="-80" dirty="0">
                <a:latin typeface="Arial"/>
                <a:cs typeface="Arial"/>
              </a:rPr>
              <a:t>money</a:t>
            </a:r>
            <a:r>
              <a:rPr sz="2800" spc="-229" dirty="0">
                <a:latin typeface="Arial"/>
                <a:cs typeface="Arial"/>
              </a:rPr>
              <a:t> </a:t>
            </a:r>
            <a:r>
              <a:rPr sz="2800" spc="-90" dirty="0">
                <a:latin typeface="Arial"/>
                <a:cs typeface="Arial"/>
              </a:rPr>
              <a:t>alone.</a:t>
            </a:r>
            <a:endParaRPr sz="2800">
              <a:latin typeface="Arial"/>
              <a:cs typeface="Arial"/>
            </a:endParaRPr>
          </a:p>
        </p:txBody>
      </p:sp>
      <p:sp>
        <p:nvSpPr>
          <p:cNvPr id="11" name="object 11"/>
          <p:cNvSpPr/>
          <p:nvPr/>
        </p:nvSpPr>
        <p:spPr>
          <a:xfrm>
            <a:off x="4626864" y="4229100"/>
            <a:ext cx="3530345" cy="2172462"/>
          </a:xfrm>
          <a:prstGeom prst="rect">
            <a:avLst/>
          </a:prstGeom>
          <a:blipFill>
            <a:blip r:embed="rId6" cstate="print"/>
            <a:stretch>
              <a:fillRect/>
            </a:stretch>
          </a:blipFill>
        </p:spPr>
        <p:txBody>
          <a:bodyPr wrap="square" lIns="0" tIns="0" rIns="0" bIns="0" rtlCol="0"/>
          <a:lstStyle/>
          <a:p>
            <a:endParaRPr/>
          </a:p>
        </p:txBody>
      </p:sp>
      <p:sp>
        <p:nvSpPr>
          <p:cNvPr id="12" name="object 12"/>
          <p:cNvSpPr txBox="1"/>
          <p:nvPr/>
        </p:nvSpPr>
        <p:spPr>
          <a:xfrm>
            <a:off x="4888229" y="4463872"/>
            <a:ext cx="3006725" cy="1624330"/>
          </a:xfrm>
          <a:prstGeom prst="rect">
            <a:avLst/>
          </a:prstGeom>
        </p:spPr>
        <p:txBody>
          <a:bodyPr vert="horz" wrap="square" lIns="0" tIns="48260" rIns="0" bIns="0" rtlCol="0">
            <a:spAutoFit/>
          </a:bodyPr>
          <a:lstStyle/>
          <a:p>
            <a:pPr marL="12700" marR="5080" indent="106680" algn="just">
              <a:lnSpc>
                <a:spcPct val="91600"/>
              </a:lnSpc>
              <a:spcBef>
                <a:spcPts val="380"/>
              </a:spcBef>
            </a:pPr>
            <a:r>
              <a:rPr sz="2800" spc="-140" dirty="0">
                <a:latin typeface="Arial"/>
                <a:cs typeface="Arial"/>
              </a:rPr>
              <a:t>v. </a:t>
            </a:r>
            <a:r>
              <a:rPr sz="2800" spc="-135" dirty="0">
                <a:latin typeface="Arial"/>
                <a:cs typeface="Arial"/>
              </a:rPr>
              <a:t>The sum </a:t>
            </a:r>
            <a:r>
              <a:rPr sz="2800" spc="-100" dirty="0">
                <a:latin typeface="Arial"/>
                <a:cs typeface="Arial"/>
              </a:rPr>
              <a:t>payable  </a:t>
            </a:r>
            <a:r>
              <a:rPr sz="2800" spc="-50" dirty="0">
                <a:latin typeface="Arial"/>
                <a:cs typeface="Arial"/>
              </a:rPr>
              <a:t>mentioned </a:t>
            </a:r>
            <a:r>
              <a:rPr sz="2800" spc="-55" dirty="0">
                <a:latin typeface="Arial"/>
                <a:cs typeface="Arial"/>
              </a:rPr>
              <a:t>must </a:t>
            </a:r>
            <a:r>
              <a:rPr sz="2800" spc="-114" dirty="0">
                <a:latin typeface="Arial"/>
                <a:cs typeface="Arial"/>
              </a:rPr>
              <a:t>be  </a:t>
            </a:r>
            <a:r>
              <a:rPr sz="2800" spc="-60" dirty="0">
                <a:latin typeface="Arial"/>
                <a:cs typeface="Arial"/>
              </a:rPr>
              <a:t>certain </a:t>
            </a:r>
            <a:r>
              <a:rPr sz="2800" spc="-35" dirty="0">
                <a:latin typeface="Arial"/>
                <a:cs typeface="Arial"/>
              </a:rPr>
              <a:t>or </a:t>
            </a:r>
            <a:r>
              <a:rPr sz="2800" spc="-125" dirty="0">
                <a:latin typeface="Arial"/>
                <a:cs typeface="Arial"/>
              </a:rPr>
              <a:t>capable</a:t>
            </a:r>
            <a:r>
              <a:rPr sz="2800" spc="-615" dirty="0">
                <a:latin typeface="Arial"/>
                <a:cs typeface="Arial"/>
              </a:rPr>
              <a:t> </a:t>
            </a:r>
            <a:r>
              <a:rPr sz="2800" spc="15" dirty="0">
                <a:latin typeface="Arial"/>
                <a:cs typeface="Arial"/>
              </a:rPr>
              <a:t>of  </a:t>
            </a:r>
            <a:r>
              <a:rPr sz="2800" spc="-70" dirty="0">
                <a:latin typeface="Arial"/>
                <a:cs typeface="Arial"/>
              </a:rPr>
              <a:t>being </a:t>
            </a:r>
            <a:r>
              <a:rPr sz="2800" spc="-110" dirty="0">
                <a:latin typeface="Arial"/>
                <a:cs typeface="Arial"/>
              </a:rPr>
              <a:t>made</a:t>
            </a:r>
            <a:r>
              <a:rPr sz="2800" spc="-415" dirty="0">
                <a:latin typeface="Arial"/>
                <a:cs typeface="Arial"/>
              </a:rPr>
              <a:t> </a:t>
            </a:r>
            <a:r>
              <a:rPr sz="2800" spc="-60" dirty="0">
                <a:latin typeface="Arial"/>
                <a:cs typeface="Arial"/>
              </a:rPr>
              <a:t>certain.</a:t>
            </a:r>
            <a:endParaRPr sz="2800">
              <a:latin typeface="Arial"/>
              <a:cs typeface="Arial"/>
            </a:endParaRPr>
          </a:p>
        </p:txBody>
      </p:sp>
      <p:sp>
        <p:nvSpPr>
          <p:cNvPr id="13" name="object 13"/>
          <p:cNvSpPr/>
          <p:nvPr/>
        </p:nvSpPr>
        <p:spPr>
          <a:xfrm>
            <a:off x="8505443" y="4255008"/>
            <a:ext cx="3530346" cy="2120646"/>
          </a:xfrm>
          <a:prstGeom prst="rect">
            <a:avLst/>
          </a:prstGeom>
          <a:blipFill>
            <a:blip r:embed="rId7" cstate="print"/>
            <a:stretch>
              <a:fillRect/>
            </a:stretch>
          </a:blipFill>
        </p:spPr>
        <p:txBody>
          <a:bodyPr wrap="square" lIns="0" tIns="0" rIns="0" bIns="0" rtlCol="0"/>
          <a:lstStyle/>
          <a:p>
            <a:endParaRPr/>
          </a:p>
        </p:txBody>
      </p:sp>
      <p:sp>
        <p:nvSpPr>
          <p:cNvPr id="14" name="object 14"/>
          <p:cNvSpPr txBox="1"/>
          <p:nvPr/>
        </p:nvSpPr>
        <p:spPr>
          <a:xfrm>
            <a:off x="8675623" y="4854651"/>
            <a:ext cx="3195955" cy="842644"/>
          </a:xfrm>
          <a:prstGeom prst="rect">
            <a:avLst/>
          </a:prstGeom>
        </p:spPr>
        <p:txBody>
          <a:bodyPr vert="horz" wrap="square" lIns="0" tIns="55880" rIns="0" bIns="0" rtlCol="0">
            <a:spAutoFit/>
          </a:bodyPr>
          <a:lstStyle/>
          <a:p>
            <a:pPr marL="460375" marR="5080" indent="-448309">
              <a:lnSpc>
                <a:spcPts val="3070"/>
              </a:lnSpc>
              <a:spcBef>
                <a:spcPts val="440"/>
              </a:spcBef>
            </a:pPr>
            <a:r>
              <a:rPr sz="2800" spc="-40" dirty="0">
                <a:latin typeface="Arial"/>
                <a:cs typeface="Arial"/>
              </a:rPr>
              <a:t>vi.</a:t>
            </a:r>
            <a:r>
              <a:rPr sz="2800" spc="-425" dirty="0">
                <a:latin typeface="Arial"/>
                <a:cs typeface="Arial"/>
              </a:rPr>
              <a:t> </a:t>
            </a:r>
            <a:r>
              <a:rPr sz="2800" spc="-135" dirty="0">
                <a:latin typeface="Arial"/>
                <a:cs typeface="Arial"/>
              </a:rPr>
              <a:t>The</a:t>
            </a:r>
            <a:r>
              <a:rPr sz="2800" spc="-229" dirty="0">
                <a:latin typeface="Arial"/>
                <a:cs typeface="Arial"/>
              </a:rPr>
              <a:t> </a:t>
            </a:r>
            <a:r>
              <a:rPr sz="2800" spc="-70" dirty="0">
                <a:latin typeface="Arial"/>
                <a:cs typeface="Arial"/>
              </a:rPr>
              <a:t>parties</a:t>
            </a:r>
            <a:r>
              <a:rPr sz="2800" spc="-229" dirty="0">
                <a:latin typeface="Arial"/>
                <a:cs typeface="Arial"/>
              </a:rPr>
              <a:t> </a:t>
            </a:r>
            <a:r>
              <a:rPr sz="2800" spc="60" dirty="0">
                <a:latin typeface="Arial"/>
                <a:cs typeface="Arial"/>
              </a:rPr>
              <a:t>to</a:t>
            </a:r>
            <a:r>
              <a:rPr sz="2800" spc="-235" dirty="0">
                <a:latin typeface="Arial"/>
                <a:cs typeface="Arial"/>
              </a:rPr>
              <a:t> </a:t>
            </a:r>
            <a:r>
              <a:rPr sz="2800" spc="-190" dirty="0">
                <a:latin typeface="Arial"/>
                <a:cs typeface="Arial"/>
              </a:rPr>
              <a:t>a</a:t>
            </a:r>
            <a:r>
              <a:rPr sz="2800" spc="-229" dirty="0">
                <a:latin typeface="Arial"/>
                <a:cs typeface="Arial"/>
              </a:rPr>
              <a:t> </a:t>
            </a:r>
            <a:r>
              <a:rPr sz="2800" spc="5" dirty="0">
                <a:latin typeface="Arial"/>
                <a:cs typeface="Arial"/>
              </a:rPr>
              <a:t>bill  </a:t>
            </a:r>
            <a:r>
              <a:rPr sz="2800" spc="-55" dirty="0">
                <a:latin typeface="Arial"/>
                <a:cs typeface="Arial"/>
              </a:rPr>
              <a:t>must </a:t>
            </a:r>
            <a:r>
              <a:rPr sz="2800" spc="-114" dirty="0">
                <a:latin typeface="Arial"/>
                <a:cs typeface="Arial"/>
              </a:rPr>
              <a:t>be</a:t>
            </a:r>
            <a:r>
              <a:rPr sz="2800" spc="-390" dirty="0">
                <a:latin typeface="Arial"/>
                <a:cs typeface="Arial"/>
              </a:rPr>
              <a:t> </a:t>
            </a:r>
            <a:r>
              <a:rPr sz="2800" spc="-65" dirty="0">
                <a:latin typeface="Arial"/>
                <a:cs typeface="Arial"/>
              </a:rPr>
              <a:t>certain</a:t>
            </a:r>
            <a:endParaRPr sz="28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11600" y="11430"/>
            <a:ext cx="2617470" cy="696595"/>
          </a:xfrm>
          <a:prstGeom prst="rect">
            <a:avLst/>
          </a:prstGeom>
        </p:spPr>
        <p:txBody>
          <a:bodyPr vert="horz" wrap="square" lIns="0" tIns="12700" rIns="0" bIns="0" rtlCol="0">
            <a:spAutoFit/>
          </a:bodyPr>
          <a:lstStyle/>
          <a:p>
            <a:pPr marL="12700">
              <a:lnSpc>
                <a:spcPct val="100000"/>
              </a:lnSpc>
              <a:spcBef>
                <a:spcPts val="100"/>
              </a:spcBef>
            </a:pPr>
            <a:r>
              <a:rPr u="sng" spc="-380" dirty="0">
                <a:solidFill>
                  <a:srgbClr val="7030A0"/>
                </a:solidFill>
                <a:effectLst>
                  <a:outerShdw blurRad="38100" dist="38100" dir="2700000" algn="tl">
                    <a:srgbClr val="000000">
                      <a:alpha val="43137"/>
                    </a:srgbClr>
                  </a:outerShdw>
                </a:effectLst>
              </a:rPr>
              <a:t>3.</a:t>
            </a:r>
            <a:r>
              <a:rPr u="sng" spc="-660" dirty="0">
                <a:solidFill>
                  <a:srgbClr val="7030A0"/>
                </a:solidFill>
                <a:effectLst>
                  <a:outerShdw blurRad="38100" dist="38100" dir="2700000" algn="tl">
                    <a:srgbClr val="000000">
                      <a:alpha val="43137"/>
                    </a:srgbClr>
                  </a:outerShdw>
                </a:effectLst>
              </a:rPr>
              <a:t> </a:t>
            </a:r>
            <a:r>
              <a:rPr u="sng" spc="-175" dirty="0">
                <a:solidFill>
                  <a:srgbClr val="7030A0"/>
                </a:solidFill>
                <a:effectLst>
                  <a:outerShdw blurRad="38100" dist="38100" dir="2700000" algn="tl">
                    <a:srgbClr val="000000">
                      <a:alpha val="43137"/>
                    </a:srgbClr>
                  </a:outerShdw>
                </a:effectLst>
              </a:rPr>
              <a:t>Cheques</a:t>
            </a:r>
          </a:p>
        </p:txBody>
      </p:sp>
      <p:sp>
        <p:nvSpPr>
          <p:cNvPr id="3" name="object 3"/>
          <p:cNvSpPr txBox="1"/>
          <p:nvPr/>
        </p:nvSpPr>
        <p:spPr>
          <a:xfrm>
            <a:off x="919683" y="1158062"/>
            <a:ext cx="10248415" cy="6131550"/>
          </a:xfrm>
          <a:prstGeom prst="rect">
            <a:avLst/>
          </a:prstGeom>
        </p:spPr>
        <p:txBody>
          <a:bodyPr vert="horz" wrap="square" lIns="0" tIns="107950" rIns="0" bIns="0" rtlCol="0">
            <a:spAutoFit/>
          </a:bodyPr>
          <a:lstStyle/>
          <a:p>
            <a:pPr algn="just"/>
            <a:r>
              <a:rPr lang="en-US" sz="2400" b="1" dirty="0" smtClean="0">
                <a:solidFill>
                  <a:srgbClr val="C00000"/>
                </a:solidFill>
                <a:latin typeface="Garamond" pitchFamily="18" charset="0"/>
              </a:rPr>
              <a:t>According to Section 6, </a:t>
            </a:r>
          </a:p>
          <a:p>
            <a:pPr algn="just"/>
            <a:r>
              <a:rPr lang="en-GB" sz="2400" dirty="0" smtClean="0">
                <a:latin typeface="Garamond" pitchFamily="18" charset="0"/>
              </a:rPr>
              <a:t>   </a:t>
            </a:r>
            <a:r>
              <a:rPr lang="en-GB" sz="2800" dirty="0" smtClean="0">
                <a:latin typeface="Times New Roman" pitchFamily="18" charset="0"/>
                <a:cs typeface="Times New Roman" pitchFamily="18" charset="0"/>
              </a:rPr>
              <a:t>A “cheque is a bill of exchange drawn on a specified banker and not expressed to be payable otherwise than on demand and it includes the electronic image of a truncated cheque and a cheque in the electronic form.</a:t>
            </a:r>
            <a:endParaRPr lang="en-US" sz="2800" dirty="0" smtClean="0">
              <a:latin typeface="Times New Roman" pitchFamily="18" charset="0"/>
              <a:cs typeface="Times New Roman" pitchFamily="18" charset="0"/>
            </a:endParaRPr>
          </a:p>
          <a:p>
            <a:pPr marL="396240" marR="23495" indent="-384175">
              <a:lnSpc>
                <a:spcPct val="74000"/>
              </a:lnSpc>
              <a:spcBef>
                <a:spcPts val="1205"/>
              </a:spcBef>
              <a:tabLst>
                <a:tab pos="396240" algn="l"/>
                <a:tab pos="396875" algn="l"/>
              </a:tabLst>
            </a:pPr>
            <a:r>
              <a:rPr sz="2800" smtClean="0">
                <a:latin typeface="Times New Roman" pitchFamily="18" charset="0"/>
                <a:cs typeface="Times New Roman" pitchFamily="18" charset="0"/>
              </a:rPr>
              <a:t> </a:t>
            </a:r>
            <a:r>
              <a:rPr sz="2800" spc="-114" smtClean="0">
                <a:solidFill>
                  <a:srgbClr val="181B0D"/>
                </a:solidFill>
                <a:latin typeface="Times New Roman" pitchFamily="18" charset="0"/>
                <a:cs typeface="Times New Roman" pitchFamily="18" charset="0"/>
              </a:rPr>
              <a:t>The</a:t>
            </a:r>
            <a:r>
              <a:rPr sz="2800" spc="-190" smtClean="0">
                <a:solidFill>
                  <a:srgbClr val="181B0D"/>
                </a:solidFill>
                <a:latin typeface="Times New Roman" pitchFamily="18" charset="0"/>
                <a:cs typeface="Times New Roman" pitchFamily="18" charset="0"/>
              </a:rPr>
              <a:t> </a:t>
            </a:r>
            <a:r>
              <a:rPr sz="2800" spc="-50" dirty="0">
                <a:solidFill>
                  <a:srgbClr val="181B0D"/>
                </a:solidFill>
                <a:latin typeface="Times New Roman" pitchFamily="18" charset="0"/>
                <a:cs typeface="Times New Roman" pitchFamily="18" charset="0"/>
              </a:rPr>
              <a:t>Negotiable</a:t>
            </a:r>
            <a:r>
              <a:rPr sz="2800" spc="-150" dirty="0">
                <a:solidFill>
                  <a:srgbClr val="181B0D"/>
                </a:solidFill>
                <a:latin typeface="Times New Roman" pitchFamily="18" charset="0"/>
                <a:cs typeface="Times New Roman" pitchFamily="18" charset="0"/>
              </a:rPr>
              <a:t> </a:t>
            </a:r>
            <a:r>
              <a:rPr sz="2800" spc="-60" dirty="0">
                <a:solidFill>
                  <a:srgbClr val="181B0D"/>
                </a:solidFill>
                <a:latin typeface="Times New Roman" pitchFamily="18" charset="0"/>
                <a:cs typeface="Times New Roman" pitchFamily="18" charset="0"/>
              </a:rPr>
              <a:t>Instruments</a:t>
            </a:r>
            <a:r>
              <a:rPr sz="2800" spc="-300" dirty="0">
                <a:solidFill>
                  <a:srgbClr val="181B0D"/>
                </a:solidFill>
                <a:latin typeface="Times New Roman" pitchFamily="18" charset="0"/>
                <a:cs typeface="Times New Roman" pitchFamily="18" charset="0"/>
              </a:rPr>
              <a:t> </a:t>
            </a:r>
            <a:r>
              <a:rPr sz="2800" spc="-30" dirty="0">
                <a:solidFill>
                  <a:srgbClr val="181B0D"/>
                </a:solidFill>
                <a:latin typeface="Times New Roman" pitchFamily="18" charset="0"/>
                <a:cs typeface="Times New Roman" pitchFamily="18" charset="0"/>
              </a:rPr>
              <a:t>Act,</a:t>
            </a:r>
            <a:r>
              <a:rPr sz="2800" spc="-190" dirty="0">
                <a:solidFill>
                  <a:srgbClr val="181B0D"/>
                </a:solidFill>
                <a:latin typeface="Times New Roman" pitchFamily="18" charset="0"/>
                <a:cs typeface="Times New Roman" pitchFamily="18" charset="0"/>
              </a:rPr>
              <a:t> </a:t>
            </a:r>
            <a:r>
              <a:rPr sz="2800" spc="-185" dirty="0">
                <a:solidFill>
                  <a:srgbClr val="181B0D"/>
                </a:solidFill>
                <a:latin typeface="Times New Roman" pitchFamily="18" charset="0"/>
                <a:cs typeface="Times New Roman" pitchFamily="18" charset="0"/>
              </a:rPr>
              <a:t>1881</a:t>
            </a:r>
            <a:r>
              <a:rPr sz="2800" spc="-200" dirty="0">
                <a:solidFill>
                  <a:srgbClr val="181B0D"/>
                </a:solidFill>
                <a:latin typeface="Times New Roman" pitchFamily="18" charset="0"/>
                <a:cs typeface="Times New Roman" pitchFamily="18" charset="0"/>
              </a:rPr>
              <a:t> </a:t>
            </a:r>
            <a:r>
              <a:rPr sz="2800" spc="-75" dirty="0">
                <a:solidFill>
                  <a:srgbClr val="181B0D"/>
                </a:solidFill>
                <a:latin typeface="Times New Roman" pitchFamily="18" charset="0"/>
                <a:cs typeface="Times New Roman" pitchFamily="18" charset="0"/>
              </a:rPr>
              <a:t>defines</a:t>
            </a:r>
            <a:r>
              <a:rPr sz="2800" spc="-175" dirty="0">
                <a:solidFill>
                  <a:srgbClr val="181B0D"/>
                </a:solidFill>
                <a:latin typeface="Times New Roman" pitchFamily="18" charset="0"/>
                <a:cs typeface="Times New Roman" pitchFamily="18" charset="0"/>
              </a:rPr>
              <a:t> </a:t>
            </a:r>
            <a:r>
              <a:rPr sz="2800" spc="-160" dirty="0">
                <a:solidFill>
                  <a:srgbClr val="181B0D"/>
                </a:solidFill>
                <a:latin typeface="Times New Roman" pitchFamily="18" charset="0"/>
                <a:cs typeface="Times New Roman" pitchFamily="18" charset="0"/>
              </a:rPr>
              <a:t>a</a:t>
            </a:r>
            <a:r>
              <a:rPr sz="2800" spc="-190" dirty="0">
                <a:solidFill>
                  <a:srgbClr val="181B0D"/>
                </a:solidFill>
                <a:latin typeface="Times New Roman" pitchFamily="18" charset="0"/>
                <a:cs typeface="Times New Roman" pitchFamily="18" charset="0"/>
              </a:rPr>
              <a:t> </a:t>
            </a:r>
            <a:r>
              <a:rPr sz="2800" spc="-114" dirty="0">
                <a:solidFill>
                  <a:srgbClr val="181B0D"/>
                </a:solidFill>
                <a:latin typeface="Times New Roman" pitchFamily="18" charset="0"/>
                <a:cs typeface="Times New Roman" pitchFamily="18" charset="0"/>
              </a:rPr>
              <a:t>cheque  </a:t>
            </a:r>
            <a:r>
              <a:rPr sz="2800" spc="-195" dirty="0">
                <a:solidFill>
                  <a:srgbClr val="181B0D"/>
                </a:solidFill>
                <a:latin typeface="Times New Roman" pitchFamily="18" charset="0"/>
                <a:cs typeface="Times New Roman" pitchFamily="18" charset="0"/>
              </a:rPr>
              <a:t>as </a:t>
            </a:r>
            <a:r>
              <a:rPr sz="2800" spc="-160" dirty="0">
                <a:solidFill>
                  <a:srgbClr val="181B0D"/>
                </a:solidFill>
                <a:latin typeface="Times New Roman" pitchFamily="18" charset="0"/>
                <a:cs typeface="Times New Roman" pitchFamily="18" charset="0"/>
              </a:rPr>
              <a:t>a </a:t>
            </a:r>
            <a:r>
              <a:rPr sz="2800" dirty="0">
                <a:solidFill>
                  <a:srgbClr val="181B0D"/>
                </a:solidFill>
                <a:latin typeface="Times New Roman" pitchFamily="18" charset="0"/>
                <a:cs typeface="Times New Roman" pitchFamily="18" charset="0"/>
              </a:rPr>
              <a:t>bill </a:t>
            </a:r>
            <a:r>
              <a:rPr sz="2800" spc="15" dirty="0">
                <a:solidFill>
                  <a:srgbClr val="181B0D"/>
                </a:solidFill>
                <a:latin typeface="Times New Roman" pitchFamily="18" charset="0"/>
                <a:cs typeface="Times New Roman" pitchFamily="18" charset="0"/>
              </a:rPr>
              <a:t>of </a:t>
            </a:r>
            <a:r>
              <a:rPr sz="2800" spc="-114" dirty="0">
                <a:solidFill>
                  <a:srgbClr val="181B0D"/>
                </a:solidFill>
                <a:latin typeface="Times New Roman" pitchFamily="18" charset="0"/>
                <a:cs typeface="Times New Roman" pitchFamily="18" charset="0"/>
              </a:rPr>
              <a:t>exchange </a:t>
            </a:r>
            <a:r>
              <a:rPr sz="2800" spc="-65" dirty="0">
                <a:solidFill>
                  <a:srgbClr val="181B0D"/>
                </a:solidFill>
                <a:latin typeface="Times New Roman" pitchFamily="18" charset="0"/>
                <a:cs typeface="Times New Roman" pitchFamily="18" charset="0"/>
              </a:rPr>
              <a:t>drawn </a:t>
            </a:r>
            <a:r>
              <a:rPr sz="2800" spc="-60" dirty="0">
                <a:solidFill>
                  <a:srgbClr val="181B0D"/>
                </a:solidFill>
                <a:latin typeface="Times New Roman" pitchFamily="18" charset="0"/>
                <a:cs typeface="Times New Roman" pitchFamily="18" charset="0"/>
              </a:rPr>
              <a:t>on </a:t>
            </a:r>
            <a:r>
              <a:rPr sz="2800" spc="-160" dirty="0">
                <a:solidFill>
                  <a:srgbClr val="181B0D"/>
                </a:solidFill>
                <a:latin typeface="Times New Roman" pitchFamily="18" charset="0"/>
                <a:cs typeface="Times New Roman" pitchFamily="18" charset="0"/>
              </a:rPr>
              <a:t>a </a:t>
            </a:r>
            <a:r>
              <a:rPr sz="2800" spc="-75" dirty="0">
                <a:solidFill>
                  <a:srgbClr val="181B0D"/>
                </a:solidFill>
                <a:latin typeface="Times New Roman" pitchFamily="18" charset="0"/>
                <a:cs typeface="Times New Roman" pitchFamily="18" charset="0"/>
              </a:rPr>
              <a:t>specified </a:t>
            </a:r>
            <a:r>
              <a:rPr sz="2800" spc="-90" dirty="0">
                <a:solidFill>
                  <a:srgbClr val="181B0D"/>
                </a:solidFill>
                <a:latin typeface="Times New Roman" pitchFamily="18" charset="0"/>
                <a:cs typeface="Times New Roman" pitchFamily="18" charset="0"/>
              </a:rPr>
              <a:t>banker </a:t>
            </a:r>
            <a:r>
              <a:rPr sz="2800" spc="-95" dirty="0">
                <a:solidFill>
                  <a:srgbClr val="181B0D"/>
                </a:solidFill>
                <a:latin typeface="Times New Roman" pitchFamily="18" charset="0"/>
                <a:cs typeface="Times New Roman" pitchFamily="18" charset="0"/>
              </a:rPr>
              <a:t>and  </a:t>
            </a:r>
            <a:r>
              <a:rPr sz="2800" spc="10" dirty="0">
                <a:solidFill>
                  <a:srgbClr val="181B0D"/>
                </a:solidFill>
                <a:latin typeface="Times New Roman" pitchFamily="18" charset="0"/>
                <a:cs typeface="Times New Roman" pitchFamily="18" charset="0"/>
              </a:rPr>
              <a:t>not </a:t>
            </a:r>
            <a:r>
              <a:rPr sz="2800" spc="-125" dirty="0">
                <a:solidFill>
                  <a:srgbClr val="181B0D"/>
                </a:solidFill>
                <a:latin typeface="Times New Roman" pitchFamily="18" charset="0"/>
                <a:cs typeface="Times New Roman" pitchFamily="18" charset="0"/>
              </a:rPr>
              <a:t>expressed </a:t>
            </a:r>
            <a:r>
              <a:rPr sz="2800" spc="50" dirty="0">
                <a:solidFill>
                  <a:srgbClr val="181B0D"/>
                </a:solidFill>
                <a:latin typeface="Times New Roman" pitchFamily="18" charset="0"/>
                <a:cs typeface="Times New Roman" pitchFamily="18" charset="0"/>
              </a:rPr>
              <a:t>to </a:t>
            </a:r>
            <a:r>
              <a:rPr sz="2800" spc="-95" dirty="0">
                <a:solidFill>
                  <a:srgbClr val="181B0D"/>
                </a:solidFill>
                <a:latin typeface="Times New Roman" pitchFamily="18" charset="0"/>
                <a:cs typeface="Times New Roman" pitchFamily="18" charset="0"/>
              </a:rPr>
              <a:t>be </a:t>
            </a:r>
            <a:r>
              <a:rPr sz="2800" spc="-90" dirty="0">
                <a:solidFill>
                  <a:srgbClr val="181B0D"/>
                </a:solidFill>
                <a:latin typeface="Times New Roman" pitchFamily="18" charset="0"/>
                <a:cs typeface="Times New Roman" pitchFamily="18" charset="0"/>
              </a:rPr>
              <a:t>payable </a:t>
            </a:r>
            <a:r>
              <a:rPr sz="2800" spc="-60" dirty="0">
                <a:solidFill>
                  <a:srgbClr val="181B0D"/>
                </a:solidFill>
                <a:latin typeface="Times New Roman" pitchFamily="18" charset="0"/>
                <a:cs typeface="Times New Roman" pitchFamily="18" charset="0"/>
              </a:rPr>
              <a:t>otherwise </a:t>
            </a:r>
            <a:r>
              <a:rPr sz="2800" spc="-35" dirty="0">
                <a:solidFill>
                  <a:srgbClr val="181B0D"/>
                </a:solidFill>
                <a:latin typeface="Times New Roman" pitchFamily="18" charset="0"/>
                <a:cs typeface="Times New Roman" pitchFamily="18" charset="0"/>
              </a:rPr>
              <a:t>than </a:t>
            </a:r>
            <a:r>
              <a:rPr sz="2800" spc="-70" dirty="0">
                <a:solidFill>
                  <a:srgbClr val="181B0D"/>
                </a:solidFill>
                <a:latin typeface="Times New Roman" pitchFamily="18" charset="0"/>
                <a:cs typeface="Times New Roman" pitchFamily="18" charset="0"/>
              </a:rPr>
              <a:t>on  </a:t>
            </a:r>
            <a:r>
              <a:rPr sz="2800" spc="-105" dirty="0">
                <a:solidFill>
                  <a:srgbClr val="181B0D"/>
                </a:solidFill>
                <a:latin typeface="Times New Roman" pitchFamily="18" charset="0"/>
                <a:cs typeface="Times New Roman" pitchFamily="18" charset="0"/>
              </a:rPr>
              <a:t>demand</a:t>
            </a:r>
            <a:r>
              <a:rPr sz="2800" i="1" spc="-105" dirty="0">
                <a:solidFill>
                  <a:srgbClr val="181B0D"/>
                </a:solidFill>
                <a:latin typeface="Times New Roman" pitchFamily="18" charset="0"/>
                <a:cs typeface="Times New Roman" pitchFamily="18" charset="0"/>
              </a:rPr>
              <a:t>.</a:t>
            </a:r>
            <a:endParaRPr sz="2800">
              <a:latin typeface="Times New Roman" pitchFamily="18" charset="0"/>
              <a:cs typeface="Times New Roman" pitchFamily="18" charset="0"/>
            </a:endParaRPr>
          </a:p>
          <a:p>
            <a:pPr marL="396240" marR="154305" indent="-384175">
              <a:lnSpc>
                <a:spcPct val="74100"/>
              </a:lnSpc>
              <a:spcBef>
                <a:spcPts val="1205"/>
              </a:spcBef>
              <a:tabLst>
                <a:tab pos="396240" algn="l"/>
                <a:tab pos="396875" algn="l"/>
              </a:tabLst>
            </a:pPr>
            <a:r>
              <a:rPr sz="2800" spc="-55" dirty="0">
                <a:solidFill>
                  <a:srgbClr val="181B0D"/>
                </a:solidFill>
                <a:latin typeface="Times New Roman" pitchFamily="18" charset="0"/>
                <a:cs typeface="Times New Roman" pitchFamily="18" charset="0"/>
              </a:rPr>
              <a:t>Actually,</a:t>
            </a:r>
            <a:r>
              <a:rPr sz="2800" spc="-175" dirty="0">
                <a:solidFill>
                  <a:srgbClr val="181B0D"/>
                </a:solidFill>
                <a:latin typeface="Times New Roman" pitchFamily="18" charset="0"/>
                <a:cs typeface="Times New Roman" pitchFamily="18" charset="0"/>
              </a:rPr>
              <a:t> </a:t>
            </a:r>
            <a:r>
              <a:rPr sz="2800" spc="-160" dirty="0">
                <a:solidFill>
                  <a:srgbClr val="181B0D"/>
                </a:solidFill>
                <a:latin typeface="Times New Roman" pitchFamily="18" charset="0"/>
                <a:cs typeface="Times New Roman" pitchFamily="18" charset="0"/>
              </a:rPr>
              <a:t>a</a:t>
            </a:r>
            <a:r>
              <a:rPr sz="2800" spc="-200" dirty="0">
                <a:solidFill>
                  <a:srgbClr val="181B0D"/>
                </a:solidFill>
                <a:latin typeface="Times New Roman" pitchFamily="18" charset="0"/>
                <a:cs typeface="Times New Roman" pitchFamily="18" charset="0"/>
              </a:rPr>
              <a:t> </a:t>
            </a:r>
            <a:r>
              <a:rPr sz="2800" spc="-114" dirty="0">
                <a:solidFill>
                  <a:srgbClr val="181B0D"/>
                </a:solidFill>
                <a:latin typeface="Times New Roman" pitchFamily="18" charset="0"/>
                <a:cs typeface="Times New Roman" pitchFamily="18" charset="0"/>
              </a:rPr>
              <a:t>cheque</a:t>
            </a:r>
            <a:r>
              <a:rPr sz="2800" spc="-195" dirty="0">
                <a:solidFill>
                  <a:srgbClr val="181B0D"/>
                </a:solidFill>
                <a:latin typeface="Times New Roman" pitchFamily="18" charset="0"/>
                <a:cs typeface="Times New Roman" pitchFamily="18" charset="0"/>
              </a:rPr>
              <a:t> </a:t>
            </a:r>
            <a:r>
              <a:rPr sz="2800" spc="-105" dirty="0">
                <a:solidFill>
                  <a:srgbClr val="181B0D"/>
                </a:solidFill>
                <a:latin typeface="Times New Roman" pitchFamily="18" charset="0"/>
                <a:cs typeface="Times New Roman" pitchFamily="18" charset="0"/>
              </a:rPr>
              <a:t>is</a:t>
            </a:r>
            <a:r>
              <a:rPr sz="2800" spc="-185" dirty="0">
                <a:solidFill>
                  <a:srgbClr val="181B0D"/>
                </a:solidFill>
                <a:latin typeface="Times New Roman" pitchFamily="18" charset="0"/>
                <a:cs typeface="Times New Roman" pitchFamily="18" charset="0"/>
              </a:rPr>
              <a:t> </a:t>
            </a:r>
            <a:r>
              <a:rPr sz="2800" spc="-114" dirty="0">
                <a:solidFill>
                  <a:srgbClr val="181B0D"/>
                </a:solidFill>
                <a:latin typeface="Times New Roman" pitchFamily="18" charset="0"/>
                <a:cs typeface="Times New Roman" pitchFamily="18" charset="0"/>
              </a:rPr>
              <a:t>an</a:t>
            </a:r>
            <a:r>
              <a:rPr sz="2800" spc="-204" dirty="0">
                <a:solidFill>
                  <a:srgbClr val="181B0D"/>
                </a:solidFill>
                <a:latin typeface="Times New Roman" pitchFamily="18" charset="0"/>
                <a:cs typeface="Times New Roman" pitchFamily="18" charset="0"/>
              </a:rPr>
              <a:t> </a:t>
            </a:r>
            <a:r>
              <a:rPr sz="2800" spc="-50" dirty="0">
                <a:solidFill>
                  <a:srgbClr val="181B0D"/>
                </a:solidFill>
                <a:latin typeface="Times New Roman" pitchFamily="18" charset="0"/>
                <a:cs typeface="Times New Roman" pitchFamily="18" charset="0"/>
              </a:rPr>
              <a:t>order</a:t>
            </a:r>
            <a:r>
              <a:rPr sz="2800" spc="-200" dirty="0">
                <a:solidFill>
                  <a:srgbClr val="181B0D"/>
                </a:solidFill>
                <a:latin typeface="Times New Roman" pitchFamily="18" charset="0"/>
                <a:cs typeface="Times New Roman" pitchFamily="18" charset="0"/>
              </a:rPr>
              <a:t> </a:t>
            </a:r>
            <a:r>
              <a:rPr sz="2800" spc="-50" dirty="0">
                <a:solidFill>
                  <a:srgbClr val="181B0D"/>
                </a:solidFill>
                <a:latin typeface="Times New Roman" pitchFamily="18" charset="0"/>
                <a:cs typeface="Times New Roman" pitchFamily="18" charset="0"/>
              </a:rPr>
              <a:t>by</a:t>
            </a:r>
            <a:r>
              <a:rPr sz="2800" spc="-180" dirty="0">
                <a:solidFill>
                  <a:srgbClr val="181B0D"/>
                </a:solidFill>
                <a:latin typeface="Times New Roman" pitchFamily="18" charset="0"/>
                <a:cs typeface="Times New Roman" pitchFamily="18" charset="0"/>
              </a:rPr>
              <a:t> </a:t>
            </a:r>
            <a:r>
              <a:rPr sz="2800" spc="-20" dirty="0">
                <a:solidFill>
                  <a:srgbClr val="181B0D"/>
                </a:solidFill>
                <a:latin typeface="Times New Roman" pitchFamily="18" charset="0"/>
                <a:cs typeface="Times New Roman" pitchFamily="18" charset="0"/>
              </a:rPr>
              <a:t>the</a:t>
            </a:r>
            <a:r>
              <a:rPr sz="2800" spc="-190" dirty="0">
                <a:solidFill>
                  <a:srgbClr val="181B0D"/>
                </a:solidFill>
                <a:latin typeface="Times New Roman" pitchFamily="18" charset="0"/>
                <a:cs typeface="Times New Roman" pitchFamily="18" charset="0"/>
              </a:rPr>
              <a:t> </a:t>
            </a:r>
            <a:r>
              <a:rPr sz="2800" spc="-80" dirty="0">
                <a:solidFill>
                  <a:srgbClr val="181B0D"/>
                </a:solidFill>
                <a:latin typeface="Times New Roman" pitchFamily="18" charset="0"/>
                <a:cs typeface="Times New Roman" pitchFamily="18" charset="0"/>
              </a:rPr>
              <a:t>account</a:t>
            </a:r>
            <a:r>
              <a:rPr sz="2800" spc="-220" dirty="0">
                <a:solidFill>
                  <a:srgbClr val="181B0D"/>
                </a:solidFill>
                <a:latin typeface="Times New Roman" pitchFamily="18" charset="0"/>
                <a:cs typeface="Times New Roman" pitchFamily="18" charset="0"/>
              </a:rPr>
              <a:t> </a:t>
            </a:r>
            <a:r>
              <a:rPr sz="2800" spc="-50" dirty="0">
                <a:solidFill>
                  <a:srgbClr val="181B0D"/>
                </a:solidFill>
                <a:latin typeface="Times New Roman" pitchFamily="18" charset="0"/>
                <a:cs typeface="Times New Roman" pitchFamily="18" charset="0"/>
              </a:rPr>
              <a:t>holder</a:t>
            </a:r>
            <a:r>
              <a:rPr sz="2800" spc="-185" dirty="0">
                <a:solidFill>
                  <a:srgbClr val="181B0D"/>
                </a:solidFill>
                <a:latin typeface="Times New Roman" pitchFamily="18" charset="0"/>
                <a:cs typeface="Times New Roman" pitchFamily="18" charset="0"/>
              </a:rPr>
              <a:t> </a:t>
            </a:r>
            <a:r>
              <a:rPr sz="2800" spc="15" dirty="0">
                <a:solidFill>
                  <a:srgbClr val="181B0D"/>
                </a:solidFill>
                <a:latin typeface="Times New Roman" pitchFamily="18" charset="0"/>
                <a:cs typeface="Times New Roman" pitchFamily="18" charset="0"/>
              </a:rPr>
              <a:t>of  </a:t>
            </a:r>
            <a:r>
              <a:rPr sz="2800" spc="-20" dirty="0">
                <a:solidFill>
                  <a:srgbClr val="181B0D"/>
                </a:solidFill>
                <a:latin typeface="Times New Roman" pitchFamily="18" charset="0"/>
                <a:cs typeface="Times New Roman" pitchFamily="18" charset="0"/>
              </a:rPr>
              <a:t>the </a:t>
            </a:r>
            <a:r>
              <a:rPr sz="2800" spc="-80" dirty="0">
                <a:solidFill>
                  <a:srgbClr val="181B0D"/>
                </a:solidFill>
                <a:latin typeface="Times New Roman" pitchFamily="18" charset="0"/>
                <a:cs typeface="Times New Roman" pitchFamily="18" charset="0"/>
              </a:rPr>
              <a:t>bank </a:t>
            </a:r>
            <a:r>
              <a:rPr sz="2800" spc="-35" dirty="0">
                <a:solidFill>
                  <a:srgbClr val="181B0D"/>
                </a:solidFill>
                <a:latin typeface="Times New Roman" pitchFamily="18" charset="0"/>
                <a:cs typeface="Times New Roman" pitchFamily="18" charset="0"/>
              </a:rPr>
              <a:t>directing </a:t>
            </a:r>
            <a:r>
              <a:rPr sz="2800" spc="-95" dirty="0">
                <a:solidFill>
                  <a:srgbClr val="181B0D"/>
                </a:solidFill>
                <a:latin typeface="Times New Roman" pitchFamily="18" charset="0"/>
                <a:cs typeface="Times New Roman" pitchFamily="18" charset="0"/>
              </a:rPr>
              <a:t>his </a:t>
            </a:r>
            <a:r>
              <a:rPr sz="2800" spc="-90" dirty="0">
                <a:solidFill>
                  <a:srgbClr val="181B0D"/>
                </a:solidFill>
                <a:latin typeface="Times New Roman" pitchFamily="18" charset="0"/>
                <a:cs typeface="Times New Roman" pitchFamily="18" charset="0"/>
              </a:rPr>
              <a:t>banker </a:t>
            </a:r>
            <a:r>
              <a:rPr sz="2800" spc="50" dirty="0">
                <a:solidFill>
                  <a:srgbClr val="181B0D"/>
                </a:solidFill>
                <a:latin typeface="Times New Roman" pitchFamily="18" charset="0"/>
                <a:cs typeface="Times New Roman" pitchFamily="18" charset="0"/>
              </a:rPr>
              <a:t>to </a:t>
            </a:r>
            <a:r>
              <a:rPr sz="2800" spc="-90" dirty="0">
                <a:solidFill>
                  <a:srgbClr val="181B0D"/>
                </a:solidFill>
                <a:latin typeface="Times New Roman" pitchFamily="18" charset="0"/>
                <a:cs typeface="Times New Roman" pitchFamily="18" charset="0"/>
              </a:rPr>
              <a:t>pay </a:t>
            </a:r>
            <a:r>
              <a:rPr sz="2800" spc="-65" dirty="0">
                <a:solidFill>
                  <a:srgbClr val="181B0D"/>
                </a:solidFill>
                <a:latin typeface="Times New Roman" pitchFamily="18" charset="0"/>
                <a:cs typeface="Times New Roman" pitchFamily="18" charset="0"/>
              </a:rPr>
              <a:t>on </a:t>
            </a:r>
            <a:r>
              <a:rPr sz="2800" spc="-75" dirty="0">
                <a:solidFill>
                  <a:srgbClr val="181B0D"/>
                </a:solidFill>
                <a:latin typeface="Times New Roman" pitchFamily="18" charset="0"/>
                <a:cs typeface="Times New Roman" pitchFamily="18" charset="0"/>
              </a:rPr>
              <a:t>demand, </a:t>
            </a:r>
            <a:r>
              <a:rPr sz="2800" spc="-20" dirty="0">
                <a:solidFill>
                  <a:srgbClr val="181B0D"/>
                </a:solidFill>
                <a:latin typeface="Times New Roman" pitchFamily="18" charset="0"/>
                <a:cs typeface="Times New Roman" pitchFamily="18" charset="0"/>
              </a:rPr>
              <a:t>the  </a:t>
            </a:r>
            <a:r>
              <a:rPr sz="2800" spc="-75" dirty="0">
                <a:solidFill>
                  <a:srgbClr val="181B0D"/>
                </a:solidFill>
                <a:latin typeface="Times New Roman" pitchFamily="18" charset="0"/>
                <a:cs typeface="Times New Roman" pitchFamily="18" charset="0"/>
              </a:rPr>
              <a:t>specified </a:t>
            </a:r>
            <a:r>
              <a:rPr sz="2800" spc="-40" dirty="0">
                <a:solidFill>
                  <a:srgbClr val="181B0D"/>
                </a:solidFill>
                <a:latin typeface="Times New Roman" pitchFamily="18" charset="0"/>
                <a:cs typeface="Times New Roman" pitchFamily="18" charset="0"/>
              </a:rPr>
              <a:t>amount, </a:t>
            </a:r>
            <a:r>
              <a:rPr sz="2800" spc="50" dirty="0">
                <a:solidFill>
                  <a:srgbClr val="181B0D"/>
                </a:solidFill>
                <a:latin typeface="Times New Roman" pitchFamily="18" charset="0"/>
                <a:cs typeface="Times New Roman" pitchFamily="18" charset="0"/>
              </a:rPr>
              <a:t>to </a:t>
            </a:r>
            <a:r>
              <a:rPr sz="2800" spc="-30" dirty="0">
                <a:solidFill>
                  <a:srgbClr val="181B0D"/>
                </a:solidFill>
                <a:latin typeface="Times New Roman" pitchFamily="18" charset="0"/>
                <a:cs typeface="Times New Roman" pitchFamily="18" charset="0"/>
              </a:rPr>
              <a:t>or </a:t>
            </a:r>
            <a:r>
              <a:rPr sz="2800" spc="50" dirty="0">
                <a:solidFill>
                  <a:srgbClr val="181B0D"/>
                </a:solidFill>
                <a:latin typeface="Times New Roman" pitchFamily="18" charset="0"/>
                <a:cs typeface="Times New Roman" pitchFamily="18" charset="0"/>
              </a:rPr>
              <a:t>to </a:t>
            </a:r>
            <a:r>
              <a:rPr sz="2800" spc="-20" dirty="0">
                <a:solidFill>
                  <a:srgbClr val="181B0D"/>
                </a:solidFill>
                <a:latin typeface="Times New Roman" pitchFamily="18" charset="0"/>
                <a:cs typeface="Times New Roman" pitchFamily="18" charset="0"/>
              </a:rPr>
              <a:t>the </a:t>
            </a:r>
            <a:r>
              <a:rPr sz="2800" spc="-50" dirty="0">
                <a:solidFill>
                  <a:srgbClr val="181B0D"/>
                </a:solidFill>
                <a:latin typeface="Times New Roman" pitchFamily="18" charset="0"/>
                <a:cs typeface="Times New Roman" pitchFamily="18" charset="0"/>
              </a:rPr>
              <a:t>order </a:t>
            </a:r>
            <a:r>
              <a:rPr sz="2800" spc="15" dirty="0">
                <a:solidFill>
                  <a:srgbClr val="181B0D"/>
                </a:solidFill>
                <a:latin typeface="Times New Roman" pitchFamily="18" charset="0"/>
                <a:cs typeface="Times New Roman" pitchFamily="18" charset="0"/>
              </a:rPr>
              <a:t>of </a:t>
            </a:r>
            <a:r>
              <a:rPr sz="2800" spc="-20" dirty="0">
                <a:solidFill>
                  <a:srgbClr val="181B0D"/>
                </a:solidFill>
                <a:latin typeface="Times New Roman" pitchFamily="18" charset="0"/>
                <a:cs typeface="Times New Roman" pitchFamily="18" charset="0"/>
              </a:rPr>
              <a:t>the </a:t>
            </a:r>
            <a:r>
              <a:rPr sz="2800" spc="-95" dirty="0">
                <a:solidFill>
                  <a:srgbClr val="181B0D"/>
                </a:solidFill>
                <a:latin typeface="Times New Roman" pitchFamily="18" charset="0"/>
                <a:cs typeface="Times New Roman" pitchFamily="18" charset="0"/>
              </a:rPr>
              <a:t>person  </a:t>
            </a:r>
            <a:r>
              <a:rPr sz="2800" spc="-90" dirty="0">
                <a:solidFill>
                  <a:srgbClr val="181B0D"/>
                </a:solidFill>
                <a:latin typeface="Times New Roman" pitchFamily="18" charset="0"/>
                <a:cs typeface="Times New Roman" pitchFamily="18" charset="0"/>
              </a:rPr>
              <a:t>named</a:t>
            </a:r>
            <a:r>
              <a:rPr sz="2800" spc="-195" dirty="0">
                <a:solidFill>
                  <a:srgbClr val="181B0D"/>
                </a:solidFill>
                <a:latin typeface="Times New Roman" pitchFamily="18" charset="0"/>
                <a:cs typeface="Times New Roman" pitchFamily="18" charset="0"/>
              </a:rPr>
              <a:t> </a:t>
            </a:r>
            <a:r>
              <a:rPr sz="2800" spc="-35" dirty="0">
                <a:solidFill>
                  <a:srgbClr val="181B0D"/>
                </a:solidFill>
                <a:latin typeface="Times New Roman" pitchFamily="18" charset="0"/>
                <a:cs typeface="Times New Roman" pitchFamily="18" charset="0"/>
              </a:rPr>
              <a:t>therein</a:t>
            </a:r>
            <a:r>
              <a:rPr sz="2800" spc="-190" dirty="0">
                <a:solidFill>
                  <a:srgbClr val="181B0D"/>
                </a:solidFill>
                <a:latin typeface="Times New Roman" pitchFamily="18" charset="0"/>
                <a:cs typeface="Times New Roman" pitchFamily="18" charset="0"/>
              </a:rPr>
              <a:t> </a:t>
            </a:r>
            <a:r>
              <a:rPr sz="2800" spc="-30" dirty="0">
                <a:solidFill>
                  <a:srgbClr val="181B0D"/>
                </a:solidFill>
                <a:latin typeface="Times New Roman" pitchFamily="18" charset="0"/>
                <a:cs typeface="Times New Roman" pitchFamily="18" charset="0"/>
              </a:rPr>
              <a:t>or</a:t>
            </a:r>
            <a:r>
              <a:rPr sz="2800" spc="-195" dirty="0">
                <a:solidFill>
                  <a:srgbClr val="181B0D"/>
                </a:solidFill>
                <a:latin typeface="Times New Roman" pitchFamily="18" charset="0"/>
                <a:cs typeface="Times New Roman" pitchFamily="18" charset="0"/>
              </a:rPr>
              <a:t> </a:t>
            </a:r>
            <a:r>
              <a:rPr sz="2800" spc="50" dirty="0">
                <a:solidFill>
                  <a:srgbClr val="181B0D"/>
                </a:solidFill>
                <a:latin typeface="Times New Roman" pitchFamily="18" charset="0"/>
                <a:cs typeface="Times New Roman" pitchFamily="18" charset="0"/>
              </a:rPr>
              <a:t>to</a:t>
            </a:r>
            <a:r>
              <a:rPr sz="2800" spc="-200" dirty="0">
                <a:solidFill>
                  <a:srgbClr val="181B0D"/>
                </a:solidFill>
                <a:latin typeface="Times New Roman" pitchFamily="18" charset="0"/>
                <a:cs typeface="Times New Roman" pitchFamily="18" charset="0"/>
              </a:rPr>
              <a:t> </a:t>
            </a:r>
            <a:r>
              <a:rPr sz="2800" spc="-20" dirty="0">
                <a:solidFill>
                  <a:srgbClr val="181B0D"/>
                </a:solidFill>
                <a:latin typeface="Times New Roman" pitchFamily="18" charset="0"/>
                <a:cs typeface="Times New Roman" pitchFamily="18" charset="0"/>
              </a:rPr>
              <a:t>the</a:t>
            </a:r>
            <a:r>
              <a:rPr sz="2800" spc="-175" dirty="0">
                <a:solidFill>
                  <a:srgbClr val="181B0D"/>
                </a:solidFill>
                <a:latin typeface="Times New Roman" pitchFamily="18" charset="0"/>
                <a:cs typeface="Times New Roman" pitchFamily="18" charset="0"/>
              </a:rPr>
              <a:t> </a:t>
            </a:r>
            <a:r>
              <a:rPr sz="2800" spc="-95">
                <a:solidFill>
                  <a:srgbClr val="181B0D"/>
                </a:solidFill>
                <a:latin typeface="Times New Roman" pitchFamily="18" charset="0"/>
                <a:cs typeface="Times New Roman" pitchFamily="18" charset="0"/>
              </a:rPr>
              <a:t>bearer</a:t>
            </a:r>
            <a:r>
              <a:rPr sz="2800" spc="-95" smtClean="0">
                <a:solidFill>
                  <a:srgbClr val="181B0D"/>
                </a:solidFill>
                <a:latin typeface="Times New Roman" pitchFamily="18" charset="0"/>
                <a:cs typeface="Times New Roman" pitchFamily="18" charset="0"/>
              </a:rPr>
              <a:t>.</a:t>
            </a:r>
            <a:endParaRPr lang="en-US" sz="2800" spc="-95" dirty="0" smtClean="0">
              <a:solidFill>
                <a:srgbClr val="181B0D"/>
              </a:solidFill>
              <a:latin typeface="Times New Roman" pitchFamily="18" charset="0"/>
              <a:cs typeface="Times New Roman" pitchFamily="18" charset="0"/>
            </a:endParaRPr>
          </a:p>
          <a:p>
            <a:pPr marL="396240" marR="154305" indent="-384175">
              <a:lnSpc>
                <a:spcPct val="74100"/>
              </a:lnSpc>
              <a:spcBef>
                <a:spcPts val="1205"/>
              </a:spcBef>
              <a:tabLst>
                <a:tab pos="396240" algn="l"/>
                <a:tab pos="396875" algn="l"/>
              </a:tabLst>
            </a:pPr>
            <a:endParaRPr lang="en-US" sz="2400" spc="-95" dirty="0" smtClean="0">
              <a:solidFill>
                <a:srgbClr val="181B0D"/>
              </a:solidFill>
              <a:latin typeface="Times New Roman" pitchFamily="18" charset="0"/>
              <a:cs typeface="Times New Roman" pitchFamily="18" charset="0"/>
            </a:endParaRPr>
          </a:p>
          <a:p>
            <a:pPr marL="396240" marR="154305" indent="-384175">
              <a:lnSpc>
                <a:spcPct val="74100"/>
              </a:lnSpc>
              <a:spcBef>
                <a:spcPts val="1205"/>
              </a:spcBef>
              <a:tabLst>
                <a:tab pos="396240" algn="l"/>
                <a:tab pos="396875" algn="l"/>
              </a:tabLst>
            </a:pPr>
            <a:endParaRPr lang="en-US" sz="2400" spc="-95" dirty="0" smtClean="0">
              <a:solidFill>
                <a:srgbClr val="181B0D"/>
              </a:solidFill>
              <a:latin typeface="Times New Roman" pitchFamily="18" charset="0"/>
              <a:cs typeface="Times New Roman" pitchFamily="18" charset="0"/>
            </a:endParaRPr>
          </a:p>
          <a:p>
            <a:pPr marL="396240" marR="154305" indent="-384175">
              <a:lnSpc>
                <a:spcPct val="74100"/>
              </a:lnSpc>
              <a:spcBef>
                <a:spcPts val="1205"/>
              </a:spcBef>
              <a:tabLst>
                <a:tab pos="396240" algn="l"/>
                <a:tab pos="396875" algn="l"/>
              </a:tabLst>
            </a:pPr>
            <a:endParaRPr lang="en-US" sz="2400" spc="-95" dirty="0" smtClean="0">
              <a:solidFill>
                <a:srgbClr val="181B0D"/>
              </a:solidFill>
              <a:latin typeface="Times New Roman" pitchFamily="18" charset="0"/>
              <a:cs typeface="Times New Roman" pitchFamily="18" charset="0"/>
            </a:endParaRPr>
          </a:p>
          <a:p>
            <a:pPr marL="396240" marR="154305" indent="-384175">
              <a:lnSpc>
                <a:spcPct val="74100"/>
              </a:lnSpc>
              <a:spcBef>
                <a:spcPts val="1205"/>
              </a:spcBef>
              <a:tabLst>
                <a:tab pos="396240" algn="l"/>
                <a:tab pos="396875" algn="l"/>
              </a:tabLst>
            </a:pPr>
            <a:endParaRPr sz="240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919515" y="3353701"/>
            <a:ext cx="1553210" cy="318770"/>
          </a:xfrm>
          <a:prstGeom prst="rect">
            <a:avLst/>
          </a:prstGeom>
        </p:spPr>
        <p:txBody>
          <a:bodyPr vert="horz" wrap="square" lIns="0" tIns="0" rIns="0" bIns="0" rtlCol="0">
            <a:spAutoFit/>
          </a:bodyPr>
          <a:lstStyle/>
          <a:p>
            <a:pPr>
              <a:lnSpc>
                <a:spcPts val="2465"/>
              </a:lnSpc>
            </a:pPr>
            <a:r>
              <a:rPr sz="2250" b="1" i="1" spc="5" dirty="0">
                <a:latin typeface="Times New Roman"/>
                <a:cs typeface="Times New Roman"/>
              </a:rPr>
              <a:t>Rs.</a:t>
            </a:r>
            <a:r>
              <a:rPr sz="2250" b="1" i="1" spc="-80" dirty="0">
                <a:latin typeface="Times New Roman"/>
                <a:cs typeface="Times New Roman"/>
              </a:rPr>
              <a:t> </a:t>
            </a:r>
            <a:r>
              <a:rPr sz="1900" b="1" spc="15" dirty="0">
                <a:latin typeface="Times New Roman"/>
                <a:cs typeface="Times New Roman"/>
              </a:rPr>
              <a:t>_________</a:t>
            </a:r>
            <a:endParaRPr sz="1900">
              <a:latin typeface="Times New Roman"/>
              <a:cs typeface="Times New Roman"/>
            </a:endParaRPr>
          </a:p>
        </p:txBody>
      </p:sp>
      <p:sp>
        <p:nvSpPr>
          <p:cNvPr id="3" name="object 3"/>
          <p:cNvSpPr/>
          <p:nvPr/>
        </p:nvSpPr>
        <p:spPr>
          <a:xfrm>
            <a:off x="1829302" y="1924916"/>
            <a:ext cx="8686800" cy="3595370"/>
          </a:xfrm>
          <a:custGeom>
            <a:avLst/>
            <a:gdLst/>
            <a:ahLst/>
            <a:cxnLst/>
            <a:rect l="l" t="t" r="r" b="b"/>
            <a:pathLst>
              <a:path w="8686800" h="3595370">
                <a:moveTo>
                  <a:pt x="0" y="3594968"/>
                </a:moveTo>
                <a:lnTo>
                  <a:pt x="8686702" y="3594968"/>
                </a:lnTo>
                <a:lnTo>
                  <a:pt x="8686702" y="0"/>
                </a:lnTo>
                <a:lnTo>
                  <a:pt x="0" y="0"/>
                </a:lnTo>
                <a:lnTo>
                  <a:pt x="0" y="3594968"/>
                </a:lnTo>
                <a:close/>
              </a:path>
            </a:pathLst>
          </a:custGeom>
          <a:ln w="19649">
            <a:solidFill>
              <a:srgbClr val="000000"/>
            </a:solidFill>
          </a:ln>
        </p:spPr>
        <p:txBody>
          <a:bodyPr wrap="square" lIns="0" tIns="0" rIns="0" bIns="0" rtlCol="0"/>
          <a:lstStyle/>
          <a:p>
            <a:endParaRPr/>
          </a:p>
        </p:txBody>
      </p:sp>
      <p:sp>
        <p:nvSpPr>
          <p:cNvPr id="4" name="object 4"/>
          <p:cNvSpPr txBox="1"/>
          <p:nvPr/>
        </p:nvSpPr>
        <p:spPr>
          <a:xfrm>
            <a:off x="1806364" y="1419514"/>
            <a:ext cx="8159115" cy="1802130"/>
          </a:xfrm>
          <a:prstGeom prst="rect">
            <a:avLst/>
          </a:prstGeom>
        </p:spPr>
        <p:txBody>
          <a:bodyPr vert="horz" wrap="square" lIns="0" tIns="16510" rIns="0" bIns="0" rtlCol="0">
            <a:spAutoFit/>
          </a:bodyPr>
          <a:lstStyle/>
          <a:p>
            <a:pPr marL="12700">
              <a:lnSpc>
                <a:spcPct val="100000"/>
              </a:lnSpc>
              <a:spcBef>
                <a:spcPts val="130"/>
              </a:spcBef>
            </a:pPr>
            <a:r>
              <a:rPr sz="1900" b="1" spc="10" dirty="0">
                <a:latin typeface="Times New Roman"/>
                <a:cs typeface="Times New Roman"/>
              </a:rPr>
              <a:t>Specimen of </a:t>
            </a:r>
            <a:r>
              <a:rPr sz="1900" b="1" spc="15" dirty="0">
                <a:latin typeface="Times New Roman"/>
                <a:cs typeface="Times New Roman"/>
              </a:rPr>
              <a:t>a</a:t>
            </a:r>
            <a:r>
              <a:rPr sz="1900" b="1" spc="10" dirty="0">
                <a:latin typeface="Times New Roman"/>
                <a:cs typeface="Times New Roman"/>
              </a:rPr>
              <a:t> </a:t>
            </a:r>
            <a:r>
              <a:rPr sz="1900" b="1" spc="15" dirty="0">
                <a:latin typeface="Times New Roman"/>
                <a:cs typeface="Times New Roman"/>
              </a:rPr>
              <a:t>Cheque</a:t>
            </a:r>
            <a:endParaRPr sz="1900">
              <a:latin typeface="Times New Roman"/>
              <a:cs typeface="Times New Roman"/>
            </a:endParaRPr>
          </a:p>
          <a:p>
            <a:pPr>
              <a:lnSpc>
                <a:spcPct val="100000"/>
              </a:lnSpc>
              <a:spcBef>
                <a:spcPts val="5"/>
              </a:spcBef>
            </a:pPr>
            <a:endParaRPr sz="2250">
              <a:latin typeface="Times New Roman"/>
              <a:cs typeface="Times New Roman"/>
            </a:endParaRPr>
          </a:p>
          <a:p>
            <a:pPr marL="636270" marR="10795" indent="5721985" algn="r">
              <a:lnSpc>
                <a:spcPct val="133300"/>
              </a:lnSpc>
              <a:spcBef>
                <a:spcPts val="5"/>
              </a:spcBef>
            </a:pPr>
            <a:r>
              <a:rPr sz="1900" spc="10" dirty="0">
                <a:latin typeface="Times New Roman"/>
                <a:cs typeface="Times New Roman"/>
              </a:rPr>
              <a:t>………......20.......  Pay……..............................................................................................................</a:t>
            </a:r>
            <a:endParaRPr sz="1900">
              <a:latin typeface="Times New Roman"/>
              <a:cs typeface="Times New Roman"/>
            </a:endParaRPr>
          </a:p>
          <a:p>
            <a:pPr marR="5080" algn="r">
              <a:lnSpc>
                <a:spcPct val="100000"/>
              </a:lnSpc>
              <a:spcBef>
                <a:spcPts val="715"/>
              </a:spcBef>
            </a:pPr>
            <a:r>
              <a:rPr sz="1900" spc="-10" dirty="0">
                <a:latin typeface="Times New Roman"/>
                <a:cs typeface="Times New Roman"/>
              </a:rPr>
              <a:t>……....................................................................................................... </a:t>
            </a:r>
            <a:r>
              <a:rPr sz="1900" spc="10" dirty="0">
                <a:latin typeface="Times New Roman"/>
                <a:cs typeface="Times New Roman"/>
              </a:rPr>
              <a:t>or</a:t>
            </a:r>
            <a:r>
              <a:rPr sz="1900" spc="-145" dirty="0">
                <a:latin typeface="Times New Roman"/>
                <a:cs typeface="Times New Roman"/>
              </a:rPr>
              <a:t> </a:t>
            </a:r>
            <a:r>
              <a:rPr sz="1900" dirty="0">
                <a:latin typeface="Times New Roman"/>
                <a:cs typeface="Times New Roman"/>
              </a:rPr>
              <a:t>Bearer</a:t>
            </a:r>
            <a:endParaRPr sz="1900">
              <a:latin typeface="Times New Roman"/>
              <a:cs typeface="Times New Roman"/>
            </a:endParaRPr>
          </a:p>
        </p:txBody>
      </p:sp>
      <p:sp>
        <p:nvSpPr>
          <p:cNvPr id="5" name="object 5"/>
          <p:cNvSpPr txBox="1"/>
          <p:nvPr/>
        </p:nvSpPr>
        <p:spPr>
          <a:xfrm>
            <a:off x="2386228" y="3290064"/>
            <a:ext cx="5169535" cy="320675"/>
          </a:xfrm>
          <a:prstGeom prst="rect">
            <a:avLst/>
          </a:prstGeom>
        </p:spPr>
        <p:txBody>
          <a:bodyPr vert="horz" wrap="square" lIns="0" tIns="16510" rIns="0" bIns="0" rtlCol="0">
            <a:spAutoFit/>
          </a:bodyPr>
          <a:lstStyle/>
          <a:p>
            <a:pPr marL="12700">
              <a:lnSpc>
                <a:spcPct val="100000"/>
              </a:lnSpc>
              <a:spcBef>
                <a:spcPts val="130"/>
              </a:spcBef>
            </a:pPr>
            <a:r>
              <a:rPr sz="1900" spc="25" dirty="0">
                <a:latin typeface="Times New Roman"/>
                <a:cs typeface="Times New Roman"/>
              </a:rPr>
              <a:t>Rupees………………………………………………</a:t>
            </a:r>
            <a:endParaRPr sz="1900">
              <a:latin typeface="Times New Roman"/>
              <a:cs typeface="Times New Roman"/>
            </a:endParaRPr>
          </a:p>
        </p:txBody>
      </p:sp>
      <p:sp>
        <p:nvSpPr>
          <p:cNvPr id="6" name="object 6"/>
          <p:cNvSpPr txBox="1"/>
          <p:nvPr/>
        </p:nvSpPr>
        <p:spPr>
          <a:xfrm>
            <a:off x="2386228" y="3548034"/>
            <a:ext cx="4939665" cy="1545590"/>
          </a:xfrm>
          <a:prstGeom prst="rect">
            <a:avLst/>
          </a:prstGeom>
        </p:spPr>
        <p:txBody>
          <a:bodyPr vert="horz" wrap="square" lIns="0" tIns="85725" rIns="0" bIns="0" rtlCol="0">
            <a:spAutoFit/>
          </a:bodyPr>
          <a:lstStyle/>
          <a:p>
            <a:pPr marL="12700">
              <a:lnSpc>
                <a:spcPct val="100000"/>
              </a:lnSpc>
              <a:spcBef>
                <a:spcPts val="675"/>
              </a:spcBef>
            </a:pPr>
            <a:r>
              <a:rPr sz="1900" spc="30" dirty="0">
                <a:latin typeface="Times New Roman"/>
                <a:cs typeface="Times New Roman"/>
              </a:rPr>
              <a:t>……………………………………………………</a:t>
            </a:r>
            <a:endParaRPr sz="1900">
              <a:latin typeface="Times New Roman"/>
              <a:cs typeface="Times New Roman"/>
            </a:endParaRPr>
          </a:p>
          <a:p>
            <a:pPr marL="12700">
              <a:lnSpc>
                <a:spcPct val="100000"/>
              </a:lnSpc>
              <a:spcBef>
                <a:spcPts val="625"/>
              </a:spcBef>
            </a:pPr>
            <a:r>
              <a:rPr sz="2050" b="1" spc="25" dirty="0">
                <a:latin typeface="Times New Roman"/>
                <a:cs typeface="Times New Roman"/>
              </a:rPr>
              <a:t>STATE BANK OF</a:t>
            </a:r>
            <a:r>
              <a:rPr sz="2050" b="1" spc="-5" dirty="0">
                <a:latin typeface="Times New Roman"/>
                <a:cs typeface="Times New Roman"/>
              </a:rPr>
              <a:t> </a:t>
            </a:r>
            <a:r>
              <a:rPr sz="2050" b="1" spc="25" dirty="0">
                <a:latin typeface="Times New Roman"/>
                <a:cs typeface="Times New Roman"/>
              </a:rPr>
              <a:t>INDIA</a:t>
            </a:r>
            <a:endParaRPr sz="2050">
              <a:latin typeface="Times New Roman"/>
              <a:cs typeface="Times New Roman"/>
            </a:endParaRPr>
          </a:p>
          <a:p>
            <a:pPr marL="12700" marR="330200">
              <a:lnSpc>
                <a:spcPts val="3020"/>
              </a:lnSpc>
              <a:spcBef>
                <a:spcPts val="229"/>
              </a:spcBef>
            </a:pPr>
            <a:r>
              <a:rPr sz="1750" spc="5" dirty="0">
                <a:latin typeface="Times New Roman"/>
                <a:cs typeface="Times New Roman"/>
              </a:rPr>
              <a:t>Jawaharlal Nehru </a:t>
            </a:r>
            <a:r>
              <a:rPr sz="1750" dirty="0">
                <a:latin typeface="Times New Roman"/>
                <a:cs typeface="Times New Roman"/>
              </a:rPr>
              <a:t>University, </a:t>
            </a:r>
            <a:r>
              <a:rPr sz="1750" spc="15" dirty="0">
                <a:latin typeface="Times New Roman"/>
                <a:cs typeface="Times New Roman"/>
              </a:rPr>
              <a:t>New </a:t>
            </a:r>
            <a:r>
              <a:rPr sz="1750" spc="10" dirty="0">
                <a:latin typeface="Times New Roman"/>
                <a:cs typeface="Times New Roman"/>
              </a:rPr>
              <a:t>Delhi </a:t>
            </a:r>
            <a:r>
              <a:rPr sz="1750" spc="15" dirty="0">
                <a:latin typeface="Times New Roman"/>
                <a:cs typeface="Times New Roman"/>
              </a:rPr>
              <a:t>– </a:t>
            </a:r>
            <a:r>
              <a:rPr sz="1750" spc="10" dirty="0">
                <a:latin typeface="Times New Roman"/>
                <a:cs typeface="Times New Roman"/>
              </a:rPr>
              <a:t>110067  </a:t>
            </a:r>
            <a:r>
              <a:rPr sz="1750" spc="15" dirty="0">
                <a:latin typeface="Times New Roman"/>
                <a:cs typeface="Times New Roman"/>
              </a:rPr>
              <a:t>MSBL/97</a:t>
            </a:r>
            <a:endParaRPr sz="1750">
              <a:latin typeface="Times New Roman"/>
              <a:cs typeface="Times New Roman"/>
            </a:endParaRPr>
          </a:p>
        </p:txBody>
      </p:sp>
      <p:sp>
        <p:nvSpPr>
          <p:cNvPr id="7" name="object 7"/>
          <p:cNvSpPr txBox="1"/>
          <p:nvPr/>
        </p:nvSpPr>
        <p:spPr>
          <a:xfrm>
            <a:off x="4018120" y="5103581"/>
            <a:ext cx="3835400" cy="320675"/>
          </a:xfrm>
          <a:prstGeom prst="rect">
            <a:avLst/>
          </a:prstGeom>
        </p:spPr>
        <p:txBody>
          <a:bodyPr vert="horz" wrap="square" lIns="0" tIns="16510" rIns="0" bIns="0" rtlCol="0">
            <a:spAutoFit/>
          </a:bodyPr>
          <a:lstStyle/>
          <a:p>
            <a:pPr marL="12700">
              <a:lnSpc>
                <a:spcPct val="100000"/>
              </a:lnSpc>
              <a:spcBef>
                <a:spcPts val="130"/>
              </a:spcBef>
              <a:tabLst>
                <a:tab pos="2224405" algn="l"/>
              </a:tabLst>
            </a:pPr>
            <a:r>
              <a:rPr sz="1900" b="1" spc="15" dirty="0">
                <a:latin typeface="Times New Roman"/>
                <a:cs typeface="Times New Roman"/>
              </a:rPr>
              <a:t>6 5 3 0</a:t>
            </a:r>
            <a:r>
              <a:rPr sz="1900" b="1" spc="-20" dirty="0">
                <a:latin typeface="Times New Roman"/>
                <a:cs typeface="Times New Roman"/>
              </a:rPr>
              <a:t> </a:t>
            </a:r>
            <a:r>
              <a:rPr sz="1900" b="1" spc="15" dirty="0">
                <a:latin typeface="Times New Roman"/>
                <a:cs typeface="Times New Roman"/>
              </a:rPr>
              <a:t>0</a:t>
            </a:r>
            <a:r>
              <a:rPr sz="1900" b="1" spc="5" dirty="0">
                <a:latin typeface="Times New Roman"/>
                <a:cs typeface="Times New Roman"/>
              </a:rPr>
              <a:t> </a:t>
            </a:r>
            <a:r>
              <a:rPr sz="1900" b="1" spc="15" dirty="0">
                <a:latin typeface="Times New Roman"/>
                <a:cs typeface="Times New Roman"/>
              </a:rPr>
              <a:t>3	1 1 0 0 0 2 0 5</a:t>
            </a:r>
            <a:r>
              <a:rPr sz="1900" b="1" spc="-140" dirty="0">
                <a:latin typeface="Times New Roman"/>
                <a:cs typeface="Times New Roman"/>
              </a:rPr>
              <a:t> </a:t>
            </a:r>
            <a:r>
              <a:rPr sz="1900" b="1" spc="15" dirty="0">
                <a:latin typeface="Times New Roman"/>
                <a:cs typeface="Times New Roman"/>
              </a:rPr>
              <a:t>6</a:t>
            </a:r>
            <a:endParaRPr sz="1900">
              <a:latin typeface="Times New Roman"/>
              <a:cs typeface="Times New Roman"/>
            </a:endParaRPr>
          </a:p>
        </p:txBody>
      </p:sp>
      <p:sp>
        <p:nvSpPr>
          <p:cNvPr id="8" name="object 8"/>
          <p:cNvSpPr txBox="1"/>
          <p:nvPr/>
        </p:nvSpPr>
        <p:spPr>
          <a:xfrm>
            <a:off x="9179977" y="5103581"/>
            <a:ext cx="332740" cy="320675"/>
          </a:xfrm>
          <a:prstGeom prst="rect">
            <a:avLst/>
          </a:prstGeom>
        </p:spPr>
        <p:txBody>
          <a:bodyPr vert="horz" wrap="square" lIns="0" tIns="16510" rIns="0" bIns="0" rtlCol="0">
            <a:spAutoFit/>
          </a:bodyPr>
          <a:lstStyle/>
          <a:p>
            <a:pPr marL="12700">
              <a:lnSpc>
                <a:spcPct val="100000"/>
              </a:lnSpc>
              <a:spcBef>
                <a:spcPts val="130"/>
              </a:spcBef>
            </a:pPr>
            <a:r>
              <a:rPr sz="1900" b="1" spc="15" dirty="0">
                <a:latin typeface="Times New Roman"/>
                <a:cs typeface="Times New Roman"/>
              </a:rPr>
              <a:t>1</a:t>
            </a:r>
            <a:r>
              <a:rPr sz="1900" b="1" spc="-75" dirty="0">
                <a:latin typeface="Times New Roman"/>
                <a:cs typeface="Times New Roman"/>
              </a:rPr>
              <a:t> </a:t>
            </a:r>
            <a:r>
              <a:rPr sz="1900" b="1" spc="15" dirty="0">
                <a:latin typeface="Times New Roman"/>
                <a:cs typeface="Times New Roman"/>
              </a:rPr>
              <a:t>0</a:t>
            </a:r>
            <a:endParaRPr sz="1900">
              <a:latin typeface="Times New Roman"/>
              <a:cs typeface="Times New Roman"/>
            </a:endParaRPr>
          </a:p>
        </p:txBody>
      </p:sp>
      <p:sp>
        <p:nvSpPr>
          <p:cNvPr id="9" name="object 9"/>
          <p:cNvSpPr txBox="1"/>
          <p:nvPr/>
        </p:nvSpPr>
        <p:spPr>
          <a:xfrm>
            <a:off x="7539900" y="3303337"/>
            <a:ext cx="2424430" cy="445770"/>
          </a:xfrm>
          <a:prstGeom prst="rect">
            <a:avLst/>
          </a:prstGeom>
          <a:solidFill>
            <a:srgbClr val="D9D9D9"/>
          </a:solidFill>
          <a:ln w="19648">
            <a:solidFill>
              <a:srgbClr val="000000"/>
            </a:solidFill>
          </a:ln>
        </p:spPr>
        <p:txBody>
          <a:bodyPr vert="horz" wrap="square" lIns="0" tIns="0" rIns="0" bIns="0" rtlCol="0">
            <a:spAutoFit/>
          </a:bodyPr>
          <a:lstStyle/>
          <a:p>
            <a:pPr marL="293370">
              <a:lnSpc>
                <a:spcPts val="2805"/>
              </a:lnSpc>
              <a:tabLst>
                <a:tab pos="2058035" algn="l"/>
              </a:tabLst>
            </a:pPr>
            <a:r>
              <a:rPr sz="2550" i="1" spc="5" dirty="0">
                <a:latin typeface="Times New Roman"/>
                <a:cs typeface="Times New Roman"/>
              </a:rPr>
              <a:t>Rs.</a:t>
            </a:r>
            <a:r>
              <a:rPr sz="2550" i="1" spc="-240" dirty="0">
                <a:latin typeface="Times New Roman"/>
                <a:cs typeface="Times New Roman"/>
              </a:rPr>
              <a:t> </a:t>
            </a:r>
            <a:r>
              <a:rPr sz="2550" i="1" u="heavy" spc="5" dirty="0">
                <a:uFill>
                  <a:solidFill>
                    <a:srgbClr val="000000"/>
                  </a:solidFill>
                </a:uFill>
                <a:latin typeface="Times New Roman"/>
                <a:cs typeface="Times New Roman"/>
              </a:rPr>
              <a:t> </a:t>
            </a:r>
            <a:r>
              <a:rPr sz="2550" i="1" u="heavy" dirty="0">
                <a:uFill>
                  <a:solidFill>
                    <a:srgbClr val="000000"/>
                  </a:solidFill>
                </a:uFill>
                <a:latin typeface="Times New Roman"/>
                <a:cs typeface="Times New Roman"/>
              </a:rPr>
              <a:t>	</a:t>
            </a:r>
            <a:endParaRPr sz="255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47261" y="138760"/>
            <a:ext cx="4999990" cy="697230"/>
          </a:xfrm>
          <a:prstGeom prst="rect">
            <a:avLst/>
          </a:prstGeom>
        </p:spPr>
        <p:txBody>
          <a:bodyPr vert="horz" wrap="square" lIns="0" tIns="13335" rIns="0" bIns="0" rtlCol="0">
            <a:spAutoFit/>
          </a:bodyPr>
          <a:lstStyle/>
          <a:p>
            <a:pPr marL="12700">
              <a:lnSpc>
                <a:spcPct val="100000"/>
              </a:lnSpc>
              <a:spcBef>
                <a:spcPts val="105"/>
              </a:spcBef>
            </a:pPr>
            <a:r>
              <a:rPr u="sng" spc="-195" dirty="0">
                <a:solidFill>
                  <a:srgbClr val="7030A0"/>
                </a:solidFill>
                <a:effectLst>
                  <a:outerShdw blurRad="38100" dist="38100" dir="2700000" algn="tl">
                    <a:srgbClr val="000000">
                      <a:alpha val="43137"/>
                    </a:srgbClr>
                  </a:outerShdw>
                </a:effectLst>
              </a:rPr>
              <a:t>Features </a:t>
            </a:r>
            <a:r>
              <a:rPr u="sng" spc="-120" dirty="0">
                <a:solidFill>
                  <a:srgbClr val="7030A0"/>
                </a:solidFill>
                <a:effectLst>
                  <a:outerShdw blurRad="38100" dist="38100" dir="2700000" algn="tl">
                    <a:srgbClr val="000000">
                      <a:alpha val="43137"/>
                    </a:srgbClr>
                  </a:outerShdw>
                </a:effectLst>
              </a:rPr>
              <a:t>of </a:t>
            </a:r>
            <a:r>
              <a:rPr u="sng" spc="-80" dirty="0">
                <a:solidFill>
                  <a:srgbClr val="7030A0"/>
                </a:solidFill>
                <a:effectLst>
                  <a:outerShdw blurRad="38100" dist="38100" dir="2700000" algn="tl">
                    <a:srgbClr val="000000">
                      <a:alpha val="43137"/>
                    </a:srgbClr>
                  </a:outerShdw>
                </a:effectLst>
              </a:rPr>
              <a:t>a</a:t>
            </a:r>
            <a:r>
              <a:rPr u="sng" spc="-1019" dirty="0">
                <a:solidFill>
                  <a:srgbClr val="7030A0"/>
                </a:solidFill>
                <a:effectLst>
                  <a:outerShdw blurRad="38100" dist="38100" dir="2700000" algn="tl">
                    <a:srgbClr val="000000">
                      <a:alpha val="43137"/>
                    </a:srgbClr>
                  </a:outerShdw>
                </a:effectLst>
              </a:rPr>
              <a:t> </a:t>
            </a:r>
            <a:r>
              <a:rPr u="sng" spc="-225" dirty="0">
                <a:solidFill>
                  <a:srgbClr val="7030A0"/>
                </a:solidFill>
                <a:effectLst>
                  <a:outerShdw blurRad="38100" dist="38100" dir="2700000" algn="tl">
                    <a:srgbClr val="000000">
                      <a:alpha val="43137"/>
                    </a:srgbClr>
                  </a:outerShdw>
                </a:effectLst>
              </a:rPr>
              <a:t>cheque</a:t>
            </a:r>
          </a:p>
        </p:txBody>
      </p:sp>
      <p:sp>
        <p:nvSpPr>
          <p:cNvPr id="3" name="object 3"/>
          <p:cNvSpPr/>
          <p:nvPr/>
        </p:nvSpPr>
        <p:spPr>
          <a:xfrm>
            <a:off x="1031747" y="944880"/>
            <a:ext cx="10915015" cy="6350"/>
          </a:xfrm>
          <a:custGeom>
            <a:avLst/>
            <a:gdLst/>
            <a:ahLst/>
            <a:cxnLst/>
            <a:rect l="l" t="t" r="r" b="b"/>
            <a:pathLst>
              <a:path w="10915015" h="6350">
                <a:moveTo>
                  <a:pt x="10914888" y="0"/>
                </a:moveTo>
                <a:lnTo>
                  <a:pt x="0" y="0"/>
                </a:lnTo>
                <a:lnTo>
                  <a:pt x="0" y="6096"/>
                </a:lnTo>
                <a:lnTo>
                  <a:pt x="10914888" y="6096"/>
                </a:lnTo>
                <a:lnTo>
                  <a:pt x="10914888" y="0"/>
                </a:lnTo>
                <a:close/>
              </a:path>
            </a:pathLst>
          </a:custGeom>
          <a:solidFill>
            <a:srgbClr val="E6C069"/>
          </a:solidFill>
        </p:spPr>
        <p:txBody>
          <a:bodyPr wrap="square" lIns="0" tIns="0" rIns="0" bIns="0" rtlCol="0"/>
          <a:lstStyle/>
          <a:p>
            <a:endParaRPr/>
          </a:p>
        </p:txBody>
      </p:sp>
      <p:sp>
        <p:nvSpPr>
          <p:cNvPr id="4" name="object 4"/>
          <p:cNvSpPr/>
          <p:nvPr/>
        </p:nvSpPr>
        <p:spPr>
          <a:xfrm>
            <a:off x="1031747" y="1740407"/>
            <a:ext cx="10915015" cy="6350"/>
          </a:xfrm>
          <a:custGeom>
            <a:avLst/>
            <a:gdLst/>
            <a:ahLst/>
            <a:cxnLst/>
            <a:rect l="l" t="t" r="r" b="b"/>
            <a:pathLst>
              <a:path w="10915015" h="6350">
                <a:moveTo>
                  <a:pt x="10914888" y="0"/>
                </a:moveTo>
                <a:lnTo>
                  <a:pt x="0" y="0"/>
                </a:lnTo>
                <a:lnTo>
                  <a:pt x="0" y="6095"/>
                </a:lnTo>
                <a:lnTo>
                  <a:pt x="10914888" y="6095"/>
                </a:lnTo>
                <a:lnTo>
                  <a:pt x="10914888" y="0"/>
                </a:lnTo>
                <a:close/>
              </a:path>
            </a:pathLst>
          </a:custGeom>
          <a:solidFill>
            <a:srgbClr val="887A60"/>
          </a:solidFill>
        </p:spPr>
        <p:txBody>
          <a:bodyPr wrap="square" lIns="0" tIns="0" rIns="0" bIns="0" rtlCol="0"/>
          <a:lstStyle/>
          <a:p>
            <a:endParaRPr/>
          </a:p>
        </p:txBody>
      </p:sp>
      <p:sp>
        <p:nvSpPr>
          <p:cNvPr id="5" name="object 5"/>
          <p:cNvSpPr/>
          <p:nvPr/>
        </p:nvSpPr>
        <p:spPr>
          <a:xfrm>
            <a:off x="1031747" y="2537460"/>
            <a:ext cx="10915015" cy="6350"/>
          </a:xfrm>
          <a:custGeom>
            <a:avLst/>
            <a:gdLst/>
            <a:ahLst/>
            <a:cxnLst/>
            <a:rect l="l" t="t" r="r" b="b"/>
            <a:pathLst>
              <a:path w="10915015" h="6350">
                <a:moveTo>
                  <a:pt x="10914888" y="0"/>
                </a:moveTo>
                <a:lnTo>
                  <a:pt x="0" y="0"/>
                </a:lnTo>
                <a:lnTo>
                  <a:pt x="0" y="6095"/>
                </a:lnTo>
                <a:lnTo>
                  <a:pt x="10914888" y="6095"/>
                </a:lnTo>
                <a:lnTo>
                  <a:pt x="10914888" y="0"/>
                </a:lnTo>
                <a:close/>
              </a:path>
            </a:pathLst>
          </a:custGeom>
          <a:solidFill>
            <a:srgbClr val="8DAB8E"/>
          </a:solidFill>
        </p:spPr>
        <p:txBody>
          <a:bodyPr wrap="square" lIns="0" tIns="0" rIns="0" bIns="0" rtlCol="0"/>
          <a:lstStyle/>
          <a:p>
            <a:endParaRPr/>
          </a:p>
        </p:txBody>
      </p:sp>
      <p:sp>
        <p:nvSpPr>
          <p:cNvPr id="6" name="object 6"/>
          <p:cNvSpPr/>
          <p:nvPr/>
        </p:nvSpPr>
        <p:spPr>
          <a:xfrm>
            <a:off x="1031747" y="3332988"/>
            <a:ext cx="10915015" cy="6350"/>
          </a:xfrm>
          <a:custGeom>
            <a:avLst/>
            <a:gdLst/>
            <a:ahLst/>
            <a:cxnLst/>
            <a:rect l="l" t="t" r="r" b="b"/>
            <a:pathLst>
              <a:path w="10915015" h="6350">
                <a:moveTo>
                  <a:pt x="10914888" y="0"/>
                </a:moveTo>
                <a:lnTo>
                  <a:pt x="0" y="0"/>
                </a:lnTo>
                <a:lnTo>
                  <a:pt x="0" y="6096"/>
                </a:lnTo>
                <a:lnTo>
                  <a:pt x="10914888" y="6096"/>
                </a:lnTo>
                <a:lnTo>
                  <a:pt x="10914888" y="0"/>
                </a:lnTo>
                <a:close/>
              </a:path>
            </a:pathLst>
          </a:custGeom>
          <a:solidFill>
            <a:srgbClr val="77A1BA"/>
          </a:solidFill>
        </p:spPr>
        <p:txBody>
          <a:bodyPr wrap="square" lIns="0" tIns="0" rIns="0" bIns="0" rtlCol="0"/>
          <a:lstStyle/>
          <a:p>
            <a:endParaRPr/>
          </a:p>
        </p:txBody>
      </p:sp>
      <p:sp>
        <p:nvSpPr>
          <p:cNvPr id="7" name="object 7"/>
          <p:cNvSpPr/>
          <p:nvPr/>
        </p:nvSpPr>
        <p:spPr>
          <a:xfrm>
            <a:off x="1031747" y="4130040"/>
            <a:ext cx="10915015" cy="6350"/>
          </a:xfrm>
          <a:custGeom>
            <a:avLst/>
            <a:gdLst/>
            <a:ahLst/>
            <a:cxnLst/>
            <a:rect l="l" t="t" r="r" b="b"/>
            <a:pathLst>
              <a:path w="10915015" h="6350">
                <a:moveTo>
                  <a:pt x="10914888" y="0"/>
                </a:moveTo>
                <a:lnTo>
                  <a:pt x="0" y="0"/>
                </a:lnTo>
                <a:lnTo>
                  <a:pt x="0" y="6096"/>
                </a:lnTo>
                <a:lnTo>
                  <a:pt x="10914888" y="6096"/>
                </a:lnTo>
                <a:lnTo>
                  <a:pt x="10914888" y="0"/>
                </a:lnTo>
                <a:close/>
              </a:path>
            </a:pathLst>
          </a:custGeom>
          <a:solidFill>
            <a:srgbClr val="E18393"/>
          </a:solidFill>
        </p:spPr>
        <p:txBody>
          <a:bodyPr wrap="square" lIns="0" tIns="0" rIns="0" bIns="0" rtlCol="0"/>
          <a:lstStyle/>
          <a:p>
            <a:endParaRPr/>
          </a:p>
        </p:txBody>
      </p:sp>
      <p:sp>
        <p:nvSpPr>
          <p:cNvPr id="8" name="object 8"/>
          <p:cNvSpPr/>
          <p:nvPr/>
        </p:nvSpPr>
        <p:spPr>
          <a:xfrm>
            <a:off x="1031747" y="4925567"/>
            <a:ext cx="10915015" cy="6350"/>
          </a:xfrm>
          <a:custGeom>
            <a:avLst/>
            <a:gdLst/>
            <a:ahLst/>
            <a:cxnLst/>
            <a:rect l="l" t="t" r="r" b="b"/>
            <a:pathLst>
              <a:path w="10915015" h="6350">
                <a:moveTo>
                  <a:pt x="10914888" y="0"/>
                </a:moveTo>
                <a:lnTo>
                  <a:pt x="0" y="0"/>
                </a:lnTo>
                <a:lnTo>
                  <a:pt x="0" y="6095"/>
                </a:lnTo>
                <a:lnTo>
                  <a:pt x="10914888" y="6095"/>
                </a:lnTo>
                <a:lnTo>
                  <a:pt x="10914888" y="0"/>
                </a:lnTo>
                <a:close/>
              </a:path>
            </a:pathLst>
          </a:custGeom>
          <a:solidFill>
            <a:srgbClr val="E6C069"/>
          </a:solidFill>
        </p:spPr>
        <p:txBody>
          <a:bodyPr wrap="square" lIns="0" tIns="0" rIns="0" bIns="0" rtlCol="0"/>
          <a:lstStyle/>
          <a:p>
            <a:endParaRPr/>
          </a:p>
        </p:txBody>
      </p:sp>
      <p:sp>
        <p:nvSpPr>
          <p:cNvPr id="9" name="object 9"/>
          <p:cNvSpPr/>
          <p:nvPr/>
        </p:nvSpPr>
        <p:spPr>
          <a:xfrm>
            <a:off x="1031747" y="5722620"/>
            <a:ext cx="10915015" cy="6350"/>
          </a:xfrm>
          <a:custGeom>
            <a:avLst/>
            <a:gdLst/>
            <a:ahLst/>
            <a:cxnLst/>
            <a:rect l="l" t="t" r="r" b="b"/>
            <a:pathLst>
              <a:path w="10915015" h="6350">
                <a:moveTo>
                  <a:pt x="10914888" y="0"/>
                </a:moveTo>
                <a:lnTo>
                  <a:pt x="0" y="0"/>
                </a:lnTo>
                <a:lnTo>
                  <a:pt x="0" y="6095"/>
                </a:lnTo>
                <a:lnTo>
                  <a:pt x="10914888" y="6095"/>
                </a:lnTo>
                <a:lnTo>
                  <a:pt x="10914888" y="0"/>
                </a:lnTo>
                <a:close/>
              </a:path>
            </a:pathLst>
          </a:custGeom>
          <a:solidFill>
            <a:srgbClr val="887A60"/>
          </a:solidFill>
        </p:spPr>
        <p:txBody>
          <a:bodyPr wrap="square" lIns="0" tIns="0" rIns="0" bIns="0" rtlCol="0"/>
          <a:lstStyle/>
          <a:p>
            <a:endParaRPr/>
          </a:p>
        </p:txBody>
      </p:sp>
      <p:sp>
        <p:nvSpPr>
          <p:cNvPr id="10" name="object 10"/>
          <p:cNvSpPr txBox="1"/>
          <p:nvPr/>
        </p:nvSpPr>
        <p:spPr>
          <a:xfrm>
            <a:off x="1111402" y="971803"/>
            <a:ext cx="10439400" cy="4729500"/>
          </a:xfrm>
          <a:prstGeom prst="rect">
            <a:avLst/>
          </a:prstGeom>
        </p:spPr>
        <p:txBody>
          <a:bodyPr vert="horz" wrap="square" lIns="0" tIns="12700" rIns="0" bIns="0" rtlCol="0">
            <a:spAutoFit/>
          </a:bodyPr>
          <a:lstStyle/>
          <a:p>
            <a:pPr marL="210185" indent="-198120">
              <a:lnSpc>
                <a:spcPct val="100000"/>
              </a:lnSpc>
              <a:spcBef>
                <a:spcPts val="100"/>
              </a:spcBef>
              <a:buAutoNum type="romanLcPeriod"/>
              <a:tabLst>
                <a:tab pos="210820" algn="l"/>
              </a:tabLst>
            </a:pPr>
            <a:r>
              <a:rPr lang="en-US" sz="2400" spc="-80" dirty="0" smtClean="0">
                <a:latin typeface="Times New Roman" pitchFamily="18" charset="0"/>
                <a:cs typeface="Times New Roman" pitchFamily="18" charset="0"/>
              </a:rPr>
              <a:t>Written &amp; signed </a:t>
            </a:r>
            <a:endParaRPr sz="2400">
              <a:latin typeface="Times New Roman" pitchFamily="18" charset="0"/>
              <a:cs typeface="Times New Roman" pitchFamily="18" charset="0"/>
            </a:endParaRPr>
          </a:p>
          <a:p>
            <a:pPr>
              <a:lnSpc>
                <a:spcPct val="100000"/>
              </a:lnSpc>
              <a:spcBef>
                <a:spcPts val="55"/>
              </a:spcBef>
              <a:buFont typeface="Arial"/>
              <a:buAutoNum type="romanLcPeriod"/>
            </a:pPr>
            <a:endParaRPr sz="2900">
              <a:latin typeface="Times New Roman" pitchFamily="18" charset="0"/>
              <a:cs typeface="Times New Roman" pitchFamily="18" charset="0"/>
            </a:endParaRPr>
          </a:p>
          <a:p>
            <a:pPr marL="295275" indent="-283210">
              <a:lnSpc>
                <a:spcPct val="100000"/>
              </a:lnSpc>
              <a:buAutoNum type="romanLcPeriod"/>
              <a:tabLst>
                <a:tab pos="295910" algn="l"/>
              </a:tabLst>
            </a:pPr>
            <a:r>
              <a:rPr lang="en-US" sz="2400" spc="-45" dirty="0" smtClean="0">
                <a:latin typeface="Times New Roman" pitchFamily="18" charset="0"/>
                <a:cs typeface="Times New Roman" pitchFamily="18" charset="0"/>
              </a:rPr>
              <a:t>U</a:t>
            </a:r>
            <a:r>
              <a:rPr sz="2400" spc="-45" smtClean="0">
                <a:latin typeface="Times New Roman" pitchFamily="18" charset="0"/>
                <a:cs typeface="Times New Roman" pitchFamily="18" charset="0"/>
              </a:rPr>
              <a:t>nconditional </a:t>
            </a:r>
            <a:r>
              <a:rPr sz="2400" spc="-70" dirty="0">
                <a:latin typeface="Times New Roman" pitchFamily="18" charset="0"/>
                <a:cs typeface="Times New Roman" pitchFamily="18" charset="0"/>
              </a:rPr>
              <a:t>order.</a:t>
            </a:r>
            <a:endParaRPr sz="2400">
              <a:latin typeface="Times New Roman" pitchFamily="18" charset="0"/>
              <a:cs typeface="Times New Roman" pitchFamily="18" charset="0"/>
            </a:endParaRPr>
          </a:p>
          <a:p>
            <a:pPr>
              <a:lnSpc>
                <a:spcPct val="100000"/>
              </a:lnSpc>
              <a:buFont typeface="Arial"/>
              <a:buAutoNum type="romanLcPeriod"/>
            </a:pPr>
            <a:endParaRPr sz="2950">
              <a:latin typeface="Times New Roman" pitchFamily="18" charset="0"/>
              <a:cs typeface="Times New Roman" pitchFamily="18" charset="0"/>
            </a:endParaRPr>
          </a:p>
          <a:p>
            <a:pPr marL="365760" indent="-353695">
              <a:lnSpc>
                <a:spcPct val="100000"/>
              </a:lnSpc>
              <a:buAutoNum type="romanLcPeriod"/>
              <a:tabLst>
                <a:tab pos="366395" algn="l"/>
              </a:tabLst>
            </a:pPr>
            <a:r>
              <a:rPr lang="en-US" sz="2400" spc="40" dirty="0" smtClean="0">
                <a:latin typeface="Times New Roman" pitchFamily="18" charset="0"/>
                <a:cs typeface="Times New Roman" pitchFamily="18" charset="0"/>
              </a:rPr>
              <a:t>Specified Amount </a:t>
            </a:r>
            <a:endParaRPr sz="2400">
              <a:latin typeface="Times New Roman" pitchFamily="18" charset="0"/>
              <a:cs typeface="Times New Roman" pitchFamily="18" charset="0"/>
            </a:endParaRPr>
          </a:p>
          <a:p>
            <a:pPr marL="12700" marR="396875">
              <a:lnSpc>
                <a:spcPts val="2640"/>
              </a:lnSpc>
              <a:tabLst>
                <a:tab pos="330200" algn="l"/>
              </a:tabLst>
            </a:pPr>
            <a:r>
              <a:rPr sz="2400" spc="-65" smtClean="0">
                <a:latin typeface="Times New Roman" pitchFamily="18" charset="0"/>
                <a:cs typeface="Times New Roman" pitchFamily="18" charset="0"/>
              </a:rPr>
              <a:t>.</a:t>
            </a:r>
            <a:endParaRPr sz="2400">
              <a:latin typeface="Times New Roman" pitchFamily="18" charset="0"/>
              <a:cs typeface="Times New Roman" pitchFamily="18" charset="0"/>
            </a:endParaRPr>
          </a:p>
          <a:p>
            <a:pPr marL="259715" indent="-247650">
              <a:lnSpc>
                <a:spcPct val="100000"/>
              </a:lnSpc>
              <a:spcBef>
                <a:spcPts val="700"/>
              </a:spcBef>
              <a:tabLst>
                <a:tab pos="260350" algn="l"/>
              </a:tabLst>
            </a:pPr>
            <a:r>
              <a:rPr lang="en-US" sz="2400" spc="-114" dirty="0" smtClean="0">
                <a:latin typeface="Times New Roman" pitchFamily="18" charset="0"/>
                <a:cs typeface="Times New Roman" pitchFamily="18" charset="0"/>
              </a:rPr>
              <a:t>iv. </a:t>
            </a:r>
            <a:r>
              <a:rPr lang="en-US" sz="2400" spc="-110" dirty="0" smtClean="0">
                <a:latin typeface="Times New Roman" pitchFamily="18" charset="0"/>
                <a:cs typeface="Times New Roman" pitchFamily="18" charset="0"/>
              </a:rPr>
              <a:t>P</a:t>
            </a:r>
            <a:r>
              <a:rPr sz="2400" spc="-110" smtClean="0">
                <a:latin typeface="Times New Roman" pitchFamily="18" charset="0"/>
                <a:cs typeface="Times New Roman" pitchFamily="18" charset="0"/>
              </a:rPr>
              <a:t>ayee </a:t>
            </a:r>
            <a:r>
              <a:rPr sz="2400" spc="-105" dirty="0">
                <a:latin typeface="Times New Roman" pitchFamily="18" charset="0"/>
                <a:cs typeface="Times New Roman" pitchFamily="18" charset="0"/>
              </a:rPr>
              <a:t>is always</a:t>
            </a:r>
            <a:r>
              <a:rPr sz="2400" spc="-420" dirty="0">
                <a:latin typeface="Times New Roman" pitchFamily="18" charset="0"/>
                <a:cs typeface="Times New Roman" pitchFamily="18" charset="0"/>
              </a:rPr>
              <a:t> </a:t>
            </a:r>
            <a:r>
              <a:rPr sz="2400" spc="-50" dirty="0">
                <a:latin typeface="Times New Roman" pitchFamily="18" charset="0"/>
                <a:cs typeface="Times New Roman" pitchFamily="18" charset="0"/>
              </a:rPr>
              <a:t>certain.</a:t>
            </a:r>
            <a:endParaRPr sz="2400">
              <a:latin typeface="Times New Roman" pitchFamily="18" charset="0"/>
              <a:cs typeface="Times New Roman" pitchFamily="18" charset="0"/>
            </a:endParaRPr>
          </a:p>
          <a:p>
            <a:pPr marL="365760" indent="-353695">
              <a:lnSpc>
                <a:spcPct val="100000"/>
              </a:lnSpc>
              <a:tabLst>
                <a:tab pos="366395" algn="l"/>
              </a:tabLst>
            </a:pPr>
            <a:endParaRPr lang="en-US" sz="2950" spc="-90" dirty="0" smtClean="0">
              <a:latin typeface="Times New Roman" pitchFamily="18" charset="0"/>
              <a:cs typeface="Times New Roman" pitchFamily="18" charset="0"/>
            </a:endParaRPr>
          </a:p>
          <a:p>
            <a:pPr marL="365760" indent="-353695">
              <a:lnSpc>
                <a:spcPct val="100000"/>
              </a:lnSpc>
              <a:tabLst>
                <a:tab pos="366395" algn="l"/>
              </a:tabLst>
            </a:pPr>
            <a:r>
              <a:rPr lang="en-US" sz="2950" spc="-90" dirty="0" smtClean="0">
                <a:latin typeface="Times New Roman" pitchFamily="18" charset="0"/>
                <a:cs typeface="Times New Roman" pitchFamily="18" charset="0"/>
              </a:rPr>
              <a:t>v. </a:t>
            </a:r>
            <a:r>
              <a:rPr sz="2400" spc="-90" smtClean="0">
                <a:latin typeface="Times New Roman" pitchFamily="18" charset="0"/>
                <a:cs typeface="Times New Roman" pitchFamily="18" charset="0"/>
              </a:rPr>
              <a:t>payable</a:t>
            </a:r>
            <a:r>
              <a:rPr sz="2400" spc="-190" smtClean="0">
                <a:latin typeface="Times New Roman" pitchFamily="18" charset="0"/>
                <a:cs typeface="Times New Roman" pitchFamily="18" charset="0"/>
              </a:rPr>
              <a:t> </a:t>
            </a:r>
            <a:r>
              <a:rPr sz="2400" spc="-65" dirty="0">
                <a:latin typeface="Times New Roman" pitchFamily="18" charset="0"/>
                <a:cs typeface="Times New Roman" pitchFamily="18" charset="0"/>
              </a:rPr>
              <a:t>on</a:t>
            </a:r>
            <a:r>
              <a:rPr sz="2400" spc="-190" dirty="0">
                <a:latin typeface="Times New Roman" pitchFamily="18" charset="0"/>
                <a:cs typeface="Times New Roman" pitchFamily="18" charset="0"/>
              </a:rPr>
              <a:t> </a:t>
            </a:r>
            <a:r>
              <a:rPr sz="2400" spc="-75" dirty="0">
                <a:latin typeface="Times New Roman" pitchFamily="18" charset="0"/>
                <a:cs typeface="Times New Roman" pitchFamily="18" charset="0"/>
              </a:rPr>
              <a:t>demand.</a:t>
            </a:r>
            <a:endParaRPr sz="2400">
              <a:latin typeface="Times New Roman" pitchFamily="18" charset="0"/>
              <a:cs typeface="Times New Roman" pitchFamily="18" charset="0"/>
            </a:endParaRPr>
          </a:p>
          <a:p>
            <a:pPr>
              <a:lnSpc>
                <a:spcPct val="100000"/>
              </a:lnSpc>
              <a:spcBef>
                <a:spcPts val="55"/>
              </a:spcBef>
            </a:pPr>
            <a:endParaRPr lang="en-US" sz="3150" dirty="0" smtClean="0">
              <a:latin typeface="Times New Roman" pitchFamily="18" charset="0"/>
              <a:cs typeface="Times New Roman" pitchFamily="18" charset="0"/>
            </a:endParaRPr>
          </a:p>
          <a:p>
            <a:pPr>
              <a:lnSpc>
                <a:spcPct val="100000"/>
              </a:lnSpc>
              <a:spcBef>
                <a:spcPts val="55"/>
              </a:spcBef>
            </a:pPr>
            <a:r>
              <a:rPr lang="en-US" sz="3150" dirty="0" smtClean="0">
                <a:latin typeface="Times New Roman" pitchFamily="18" charset="0"/>
                <a:cs typeface="Times New Roman" pitchFamily="18" charset="0"/>
              </a:rPr>
              <a:t>vi. </a:t>
            </a:r>
            <a:r>
              <a:rPr lang="en-US" sz="2400" dirty="0" smtClean="0">
                <a:latin typeface="Times New Roman" pitchFamily="18" charset="0"/>
                <a:cs typeface="Times New Roman" pitchFamily="18" charset="0"/>
              </a:rPr>
              <a:t>Properly stamped </a:t>
            </a:r>
            <a:endParaRPr sz="315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E79101-E960-4BE6-9EF6-EF707039ABFD}"/>
              </a:ext>
            </a:extLst>
          </p:cNvPr>
          <p:cNvSpPr>
            <a:spLocks noGrp="1"/>
          </p:cNvSpPr>
          <p:nvPr>
            <p:ph type="ctrTitle"/>
          </p:nvPr>
        </p:nvSpPr>
        <p:spPr>
          <a:xfrm>
            <a:off x="914400" y="2125980"/>
            <a:ext cx="10363200" cy="677108"/>
          </a:xfrm>
        </p:spPr>
        <p:txBody>
          <a:bodyPr>
            <a:normAutofit fontScale="90000"/>
          </a:bodyPr>
          <a:lstStyle/>
          <a:p>
            <a:r>
              <a:rPr lang="en-US" dirty="0">
                <a:solidFill>
                  <a:srgbClr val="0070C0"/>
                </a:solidFill>
                <a:effectLst>
                  <a:outerShdw blurRad="38100" dist="38100" dir="2700000" algn="tl">
                    <a:srgbClr val="000000">
                      <a:alpha val="43137"/>
                    </a:srgbClr>
                  </a:outerShdw>
                </a:effectLst>
              </a:rPr>
              <a:t>  </a:t>
            </a:r>
            <a:r>
              <a:rPr lang="en-US" u="sng" dirty="0">
                <a:solidFill>
                  <a:srgbClr val="0070C0"/>
                </a:solidFill>
                <a:effectLst>
                  <a:outerShdw blurRad="38100" dist="38100" dir="2700000" algn="tl">
                    <a:srgbClr val="000000">
                      <a:alpha val="43137"/>
                    </a:srgbClr>
                  </a:outerShdw>
                </a:effectLst>
              </a:rPr>
              <a:t>NEGOTIABLE INSTRUMENT ACT-1881</a:t>
            </a:r>
            <a:r>
              <a:rPr lang="en-US" dirty="0">
                <a:solidFill>
                  <a:srgbClr val="0070C0"/>
                </a:solidFill>
                <a:effectLst>
                  <a:outerShdw blurRad="38100" dist="38100" dir="2700000" algn="tl">
                    <a:srgbClr val="000000">
                      <a:alpha val="43137"/>
                    </a:srgbClr>
                  </a:outerShdw>
                </a:effectLst>
              </a:rPr>
              <a:t>    </a:t>
            </a:r>
            <a:endParaRPr lang="en-IN" dirty="0">
              <a:solidFill>
                <a:srgbClr val="0070C0"/>
              </a:solidFill>
              <a:effectLst>
                <a:outerShdw blurRad="38100" dist="38100" dir="2700000" algn="tl">
                  <a:srgbClr val="000000">
                    <a:alpha val="43137"/>
                  </a:srgbClr>
                </a:outerShdw>
              </a:effectLst>
            </a:endParaRPr>
          </a:p>
        </p:txBody>
      </p:sp>
      <p:sp>
        <p:nvSpPr>
          <p:cNvPr id="4" name="Subtitle 3"/>
          <p:cNvSpPr>
            <a:spLocks noGrp="1"/>
          </p:cNvSpPr>
          <p:nvPr>
            <p:ph type="subTitle" idx="1"/>
          </p:nvPr>
        </p:nvSpPr>
        <p:spPr/>
        <p:txBody>
          <a:bodyPr/>
          <a:lstStyle/>
          <a:p>
            <a:endParaRPr lang="en-IN" dirty="0"/>
          </a:p>
        </p:txBody>
      </p:sp>
    </p:spTree>
    <p:extLst>
      <p:ext uri="{BB962C8B-B14F-4D97-AF65-F5344CB8AC3E}">
        <p14:creationId xmlns="" xmlns:p14="http://schemas.microsoft.com/office/powerpoint/2010/main" val="2630817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18609" y="546303"/>
            <a:ext cx="3956685" cy="697230"/>
          </a:xfrm>
          <a:prstGeom prst="rect">
            <a:avLst/>
          </a:prstGeom>
        </p:spPr>
        <p:txBody>
          <a:bodyPr vert="horz" wrap="square" lIns="0" tIns="13335" rIns="0" bIns="0" rtlCol="0">
            <a:spAutoFit/>
          </a:bodyPr>
          <a:lstStyle/>
          <a:p>
            <a:pPr marL="12700">
              <a:lnSpc>
                <a:spcPct val="100000"/>
              </a:lnSpc>
              <a:spcBef>
                <a:spcPts val="105"/>
              </a:spcBef>
            </a:pPr>
            <a:r>
              <a:rPr u="sng" spc="-200" dirty="0">
                <a:solidFill>
                  <a:srgbClr val="7030A0"/>
                </a:solidFill>
                <a:effectLst>
                  <a:outerShdw blurRad="38100" dist="38100" dir="2700000" algn="tl">
                    <a:srgbClr val="000000">
                      <a:alpha val="43137"/>
                    </a:srgbClr>
                  </a:outerShdw>
                </a:effectLst>
              </a:rPr>
              <a:t>Types </a:t>
            </a:r>
            <a:r>
              <a:rPr u="sng" spc="-120" dirty="0">
                <a:solidFill>
                  <a:srgbClr val="7030A0"/>
                </a:solidFill>
                <a:effectLst>
                  <a:outerShdw blurRad="38100" dist="38100" dir="2700000" algn="tl">
                    <a:srgbClr val="000000">
                      <a:alpha val="43137"/>
                    </a:srgbClr>
                  </a:outerShdw>
                </a:effectLst>
              </a:rPr>
              <a:t>of</a:t>
            </a:r>
            <a:r>
              <a:rPr u="sng" spc="-860" dirty="0">
                <a:solidFill>
                  <a:srgbClr val="7030A0"/>
                </a:solidFill>
                <a:effectLst>
                  <a:outerShdw blurRad="38100" dist="38100" dir="2700000" algn="tl">
                    <a:srgbClr val="000000">
                      <a:alpha val="43137"/>
                    </a:srgbClr>
                  </a:outerShdw>
                </a:effectLst>
              </a:rPr>
              <a:t> </a:t>
            </a:r>
            <a:r>
              <a:rPr u="sng" spc="-200" dirty="0">
                <a:solidFill>
                  <a:srgbClr val="7030A0"/>
                </a:solidFill>
                <a:effectLst>
                  <a:outerShdw blurRad="38100" dist="38100" dir="2700000" algn="tl">
                    <a:srgbClr val="000000">
                      <a:alpha val="43137"/>
                    </a:srgbClr>
                  </a:outerShdw>
                </a:effectLst>
              </a:rPr>
              <a:t>Cheque</a:t>
            </a:r>
          </a:p>
        </p:txBody>
      </p:sp>
      <p:sp>
        <p:nvSpPr>
          <p:cNvPr id="3" name="object 3"/>
          <p:cNvSpPr/>
          <p:nvPr/>
        </p:nvSpPr>
        <p:spPr>
          <a:xfrm>
            <a:off x="1006602" y="2306573"/>
            <a:ext cx="10937748" cy="3217164"/>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778889" y="3259328"/>
            <a:ext cx="1667510" cy="1192530"/>
          </a:xfrm>
          <a:prstGeom prst="rect">
            <a:avLst/>
          </a:prstGeom>
        </p:spPr>
        <p:txBody>
          <a:bodyPr vert="horz" wrap="square" lIns="0" tIns="73660" rIns="0" bIns="0" rtlCol="0">
            <a:spAutoFit/>
          </a:bodyPr>
          <a:lstStyle/>
          <a:p>
            <a:pPr marL="71755" marR="5080" indent="-59690">
              <a:lnSpc>
                <a:spcPts val="4390"/>
              </a:lnSpc>
              <a:spcBef>
                <a:spcPts val="580"/>
              </a:spcBef>
            </a:pPr>
            <a:r>
              <a:rPr sz="4000" spc="-204" dirty="0">
                <a:latin typeface="Arial"/>
                <a:cs typeface="Arial"/>
              </a:rPr>
              <a:t>a)</a:t>
            </a:r>
            <a:r>
              <a:rPr sz="4000" spc="-545" dirty="0">
                <a:latin typeface="Arial"/>
                <a:cs typeface="Arial"/>
              </a:rPr>
              <a:t> </a:t>
            </a:r>
            <a:r>
              <a:rPr sz="4000" spc="-170" dirty="0">
                <a:latin typeface="Arial"/>
                <a:cs typeface="Arial"/>
              </a:rPr>
              <a:t>Open  </a:t>
            </a:r>
            <a:r>
              <a:rPr sz="4000" spc="-190" dirty="0">
                <a:latin typeface="Arial"/>
                <a:cs typeface="Arial"/>
              </a:rPr>
              <a:t>cheque</a:t>
            </a:r>
            <a:endParaRPr sz="4000">
              <a:latin typeface="Arial"/>
              <a:cs typeface="Arial"/>
            </a:endParaRPr>
          </a:p>
        </p:txBody>
      </p:sp>
      <p:sp>
        <p:nvSpPr>
          <p:cNvPr id="5" name="object 5"/>
          <p:cNvSpPr txBox="1"/>
          <p:nvPr/>
        </p:nvSpPr>
        <p:spPr>
          <a:xfrm>
            <a:off x="4337430" y="2980181"/>
            <a:ext cx="1702435" cy="1750695"/>
          </a:xfrm>
          <a:prstGeom prst="rect">
            <a:avLst/>
          </a:prstGeom>
        </p:spPr>
        <p:txBody>
          <a:bodyPr vert="horz" wrap="square" lIns="0" tIns="63500" rIns="0" bIns="0" rtlCol="0">
            <a:spAutoFit/>
          </a:bodyPr>
          <a:lstStyle/>
          <a:p>
            <a:pPr marL="12700" marR="5080" indent="-635" algn="ctr">
              <a:lnSpc>
                <a:spcPct val="91500"/>
              </a:lnSpc>
              <a:spcBef>
                <a:spcPts val="500"/>
              </a:spcBef>
            </a:pPr>
            <a:r>
              <a:rPr sz="4000" spc="-150" dirty="0">
                <a:latin typeface="Arial"/>
                <a:cs typeface="Arial"/>
              </a:rPr>
              <a:t>b)   </a:t>
            </a:r>
            <a:r>
              <a:rPr sz="4000" spc="-285" dirty="0">
                <a:latin typeface="Arial"/>
                <a:cs typeface="Arial"/>
              </a:rPr>
              <a:t>Cros</a:t>
            </a:r>
            <a:r>
              <a:rPr sz="4000" spc="-260" dirty="0">
                <a:latin typeface="Arial"/>
                <a:cs typeface="Arial"/>
              </a:rPr>
              <a:t>s</a:t>
            </a:r>
            <a:r>
              <a:rPr sz="4000" spc="-120" dirty="0">
                <a:latin typeface="Arial"/>
                <a:cs typeface="Arial"/>
              </a:rPr>
              <a:t>ed  </a:t>
            </a:r>
            <a:r>
              <a:rPr sz="4000" spc="-190" dirty="0">
                <a:latin typeface="Arial"/>
                <a:cs typeface="Arial"/>
              </a:rPr>
              <a:t>cheque</a:t>
            </a:r>
            <a:endParaRPr sz="4000">
              <a:latin typeface="Arial"/>
              <a:cs typeface="Arial"/>
            </a:endParaRPr>
          </a:p>
        </p:txBody>
      </p:sp>
      <p:sp>
        <p:nvSpPr>
          <p:cNvPr id="6" name="object 6"/>
          <p:cNvSpPr txBox="1"/>
          <p:nvPr/>
        </p:nvSpPr>
        <p:spPr>
          <a:xfrm>
            <a:off x="6812026" y="3259328"/>
            <a:ext cx="1898014" cy="1192530"/>
          </a:xfrm>
          <a:prstGeom prst="rect">
            <a:avLst/>
          </a:prstGeom>
        </p:spPr>
        <p:txBody>
          <a:bodyPr vert="horz" wrap="square" lIns="0" tIns="73660" rIns="0" bIns="0" rtlCol="0">
            <a:spAutoFit/>
          </a:bodyPr>
          <a:lstStyle/>
          <a:p>
            <a:pPr marL="186055" marR="5080" indent="-173990">
              <a:lnSpc>
                <a:spcPts val="4390"/>
              </a:lnSpc>
              <a:spcBef>
                <a:spcPts val="580"/>
              </a:spcBef>
            </a:pPr>
            <a:r>
              <a:rPr sz="4000" spc="-195" dirty="0">
                <a:latin typeface="Arial"/>
                <a:cs typeface="Arial"/>
              </a:rPr>
              <a:t>c)</a:t>
            </a:r>
            <a:r>
              <a:rPr sz="4000" spc="-409" dirty="0">
                <a:latin typeface="Arial"/>
                <a:cs typeface="Arial"/>
              </a:rPr>
              <a:t> </a:t>
            </a:r>
            <a:r>
              <a:rPr sz="4000" spc="-170" dirty="0">
                <a:latin typeface="Arial"/>
                <a:cs typeface="Arial"/>
              </a:rPr>
              <a:t>Bearer  </a:t>
            </a:r>
            <a:r>
              <a:rPr sz="4000" spc="-190" dirty="0">
                <a:latin typeface="Arial"/>
                <a:cs typeface="Arial"/>
              </a:rPr>
              <a:t>cheque</a:t>
            </a:r>
            <a:endParaRPr sz="4000">
              <a:latin typeface="Arial"/>
              <a:cs typeface="Arial"/>
            </a:endParaRPr>
          </a:p>
        </p:txBody>
      </p:sp>
      <p:sp>
        <p:nvSpPr>
          <p:cNvPr id="7" name="object 7"/>
          <p:cNvSpPr txBox="1"/>
          <p:nvPr/>
        </p:nvSpPr>
        <p:spPr>
          <a:xfrm>
            <a:off x="9451340" y="3259328"/>
            <a:ext cx="1764664" cy="1192530"/>
          </a:xfrm>
          <a:prstGeom prst="rect">
            <a:avLst/>
          </a:prstGeom>
        </p:spPr>
        <p:txBody>
          <a:bodyPr vert="horz" wrap="square" lIns="0" tIns="73660" rIns="0" bIns="0" rtlCol="0">
            <a:spAutoFit/>
          </a:bodyPr>
          <a:lstStyle/>
          <a:p>
            <a:pPr marL="120650" marR="5080" indent="-108585">
              <a:lnSpc>
                <a:spcPts val="4390"/>
              </a:lnSpc>
              <a:spcBef>
                <a:spcPts val="580"/>
              </a:spcBef>
            </a:pPr>
            <a:r>
              <a:rPr sz="4000" spc="-110" dirty="0">
                <a:latin typeface="Arial"/>
                <a:cs typeface="Arial"/>
              </a:rPr>
              <a:t>d)</a:t>
            </a:r>
            <a:r>
              <a:rPr sz="4000" spc="-565" dirty="0">
                <a:latin typeface="Arial"/>
                <a:cs typeface="Arial"/>
              </a:rPr>
              <a:t> </a:t>
            </a:r>
            <a:r>
              <a:rPr sz="4000" spc="-105" dirty="0">
                <a:latin typeface="Arial"/>
                <a:cs typeface="Arial"/>
              </a:rPr>
              <a:t>Order  </a:t>
            </a:r>
            <a:r>
              <a:rPr sz="4000" spc="-190" dirty="0">
                <a:latin typeface="Arial"/>
                <a:cs typeface="Arial"/>
              </a:rPr>
              <a:t>cheque</a:t>
            </a:r>
            <a:endParaRPr sz="40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18609" y="251282"/>
            <a:ext cx="3956685" cy="697230"/>
          </a:xfrm>
          <a:prstGeom prst="rect">
            <a:avLst/>
          </a:prstGeom>
        </p:spPr>
        <p:txBody>
          <a:bodyPr vert="horz" wrap="square" lIns="0" tIns="13335" rIns="0" bIns="0" rtlCol="0">
            <a:spAutoFit/>
          </a:bodyPr>
          <a:lstStyle/>
          <a:p>
            <a:pPr marL="12700">
              <a:lnSpc>
                <a:spcPct val="100000"/>
              </a:lnSpc>
              <a:spcBef>
                <a:spcPts val="105"/>
              </a:spcBef>
            </a:pPr>
            <a:r>
              <a:rPr u="sng" spc="-200" dirty="0">
                <a:solidFill>
                  <a:srgbClr val="7030A0"/>
                </a:solidFill>
                <a:effectLst>
                  <a:outerShdw blurRad="38100" dist="38100" dir="2700000" algn="tl">
                    <a:srgbClr val="000000">
                      <a:alpha val="43137"/>
                    </a:srgbClr>
                  </a:outerShdw>
                </a:effectLst>
              </a:rPr>
              <a:t>Types </a:t>
            </a:r>
            <a:r>
              <a:rPr u="sng" spc="-120" dirty="0">
                <a:solidFill>
                  <a:srgbClr val="7030A0"/>
                </a:solidFill>
                <a:effectLst>
                  <a:outerShdw blurRad="38100" dist="38100" dir="2700000" algn="tl">
                    <a:srgbClr val="000000">
                      <a:alpha val="43137"/>
                    </a:srgbClr>
                  </a:outerShdw>
                </a:effectLst>
              </a:rPr>
              <a:t>of</a:t>
            </a:r>
            <a:r>
              <a:rPr u="sng" spc="-860" dirty="0">
                <a:solidFill>
                  <a:srgbClr val="7030A0"/>
                </a:solidFill>
                <a:effectLst>
                  <a:outerShdw blurRad="38100" dist="38100" dir="2700000" algn="tl">
                    <a:srgbClr val="000000">
                      <a:alpha val="43137"/>
                    </a:srgbClr>
                  </a:outerShdw>
                </a:effectLst>
              </a:rPr>
              <a:t> </a:t>
            </a:r>
            <a:r>
              <a:rPr u="sng" spc="-200" dirty="0">
                <a:solidFill>
                  <a:srgbClr val="7030A0"/>
                </a:solidFill>
                <a:effectLst>
                  <a:outerShdw blurRad="38100" dist="38100" dir="2700000" algn="tl">
                    <a:srgbClr val="000000">
                      <a:alpha val="43137"/>
                    </a:srgbClr>
                  </a:outerShdw>
                </a:effectLst>
              </a:rPr>
              <a:t>Cheque</a:t>
            </a:r>
          </a:p>
        </p:txBody>
      </p:sp>
      <p:sp>
        <p:nvSpPr>
          <p:cNvPr id="3" name="object 3"/>
          <p:cNvSpPr txBox="1"/>
          <p:nvPr/>
        </p:nvSpPr>
        <p:spPr>
          <a:xfrm>
            <a:off x="1620138" y="1422908"/>
            <a:ext cx="9872980" cy="4961255"/>
          </a:xfrm>
          <a:prstGeom prst="rect">
            <a:avLst/>
          </a:prstGeom>
        </p:spPr>
        <p:txBody>
          <a:bodyPr vert="horz" wrap="square" lIns="0" tIns="43180" rIns="0" bIns="0" rtlCol="0">
            <a:spAutoFit/>
          </a:bodyPr>
          <a:lstStyle/>
          <a:p>
            <a:pPr marL="396240" marR="5080" indent="-384175">
              <a:lnSpc>
                <a:spcPts val="2700"/>
              </a:lnSpc>
              <a:spcBef>
                <a:spcPts val="340"/>
              </a:spcBef>
              <a:buFont typeface="Arial"/>
              <a:buChar char="■"/>
              <a:tabLst>
                <a:tab pos="396240" algn="l"/>
                <a:tab pos="396875" algn="l"/>
              </a:tabLst>
            </a:pPr>
            <a:r>
              <a:rPr sz="2400" b="1" spc="-60" dirty="0">
                <a:solidFill>
                  <a:srgbClr val="181B0D"/>
                </a:solidFill>
                <a:latin typeface="Trebuchet MS"/>
                <a:cs typeface="Trebuchet MS"/>
              </a:rPr>
              <a:t>Open</a:t>
            </a:r>
            <a:r>
              <a:rPr sz="2400" b="1" spc="-229" dirty="0">
                <a:solidFill>
                  <a:srgbClr val="181B0D"/>
                </a:solidFill>
                <a:latin typeface="Trebuchet MS"/>
                <a:cs typeface="Trebuchet MS"/>
              </a:rPr>
              <a:t> </a:t>
            </a:r>
            <a:r>
              <a:rPr sz="2400" b="1" spc="-130" dirty="0">
                <a:solidFill>
                  <a:srgbClr val="181B0D"/>
                </a:solidFill>
                <a:latin typeface="Trebuchet MS"/>
                <a:cs typeface="Trebuchet MS"/>
              </a:rPr>
              <a:t>cheque:</a:t>
            </a:r>
            <a:r>
              <a:rPr sz="2400" b="1" spc="-245" dirty="0">
                <a:solidFill>
                  <a:srgbClr val="181B0D"/>
                </a:solidFill>
                <a:latin typeface="Trebuchet MS"/>
                <a:cs typeface="Trebuchet MS"/>
              </a:rPr>
              <a:t> </a:t>
            </a:r>
            <a:r>
              <a:rPr sz="2400" spc="-80" dirty="0">
                <a:solidFill>
                  <a:srgbClr val="181B0D"/>
                </a:solidFill>
                <a:latin typeface="Arial"/>
                <a:cs typeface="Arial"/>
              </a:rPr>
              <a:t>A</a:t>
            </a:r>
            <a:r>
              <a:rPr sz="2400" spc="-190" dirty="0">
                <a:solidFill>
                  <a:srgbClr val="181B0D"/>
                </a:solidFill>
                <a:latin typeface="Arial"/>
                <a:cs typeface="Arial"/>
              </a:rPr>
              <a:t> </a:t>
            </a:r>
            <a:r>
              <a:rPr sz="2400" spc="-114" dirty="0">
                <a:solidFill>
                  <a:srgbClr val="181B0D"/>
                </a:solidFill>
                <a:latin typeface="Arial"/>
                <a:cs typeface="Arial"/>
              </a:rPr>
              <a:t>cheque</a:t>
            </a:r>
            <a:r>
              <a:rPr sz="2400" spc="-190"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80" dirty="0">
                <a:solidFill>
                  <a:srgbClr val="181B0D"/>
                </a:solidFill>
                <a:latin typeface="Arial"/>
                <a:cs typeface="Arial"/>
              </a:rPr>
              <a:t>called</a:t>
            </a:r>
            <a:r>
              <a:rPr sz="2400" spc="-185" dirty="0">
                <a:solidFill>
                  <a:srgbClr val="181B0D"/>
                </a:solidFill>
                <a:latin typeface="Arial"/>
                <a:cs typeface="Arial"/>
              </a:rPr>
              <a:t> </a:t>
            </a:r>
            <a:r>
              <a:rPr sz="2400" spc="-75" dirty="0">
                <a:solidFill>
                  <a:srgbClr val="181B0D"/>
                </a:solidFill>
                <a:latin typeface="Arial"/>
                <a:cs typeface="Arial"/>
              </a:rPr>
              <a:t>‘Open’</a:t>
            </a:r>
            <a:r>
              <a:rPr sz="2400" spc="-195" dirty="0">
                <a:solidFill>
                  <a:srgbClr val="181B0D"/>
                </a:solidFill>
                <a:latin typeface="Arial"/>
                <a:cs typeface="Arial"/>
              </a:rPr>
              <a:t> </a:t>
            </a:r>
            <a:r>
              <a:rPr sz="2400" spc="-80" dirty="0">
                <a:solidFill>
                  <a:srgbClr val="181B0D"/>
                </a:solidFill>
                <a:latin typeface="Arial"/>
                <a:cs typeface="Arial"/>
              </a:rPr>
              <a:t>when</a:t>
            </a:r>
            <a:r>
              <a:rPr sz="2400" spc="-180" dirty="0">
                <a:solidFill>
                  <a:srgbClr val="181B0D"/>
                </a:solidFill>
                <a:latin typeface="Arial"/>
                <a:cs typeface="Arial"/>
              </a:rPr>
              <a:t> </a:t>
            </a:r>
            <a:r>
              <a:rPr sz="2400" spc="90" dirty="0">
                <a:solidFill>
                  <a:srgbClr val="181B0D"/>
                </a:solidFill>
                <a:latin typeface="Arial"/>
                <a:cs typeface="Arial"/>
              </a:rPr>
              <a:t>it</a:t>
            </a:r>
            <a:r>
              <a:rPr sz="2400" spc="-18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90" dirty="0">
                <a:solidFill>
                  <a:srgbClr val="181B0D"/>
                </a:solidFill>
                <a:latin typeface="Arial"/>
                <a:cs typeface="Arial"/>
              </a:rPr>
              <a:t>possible</a:t>
            </a:r>
            <a:r>
              <a:rPr sz="2400" spc="-180"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15" dirty="0">
                <a:solidFill>
                  <a:srgbClr val="181B0D"/>
                </a:solidFill>
                <a:latin typeface="Arial"/>
                <a:cs typeface="Arial"/>
              </a:rPr>
              <a:t>get</a:t>
            </a:r>
            <a:r>
              <a:rPr sz="2400" spc="-175" dirty="0">
                <a:solidFill>
                  <a:srgbClr val="181B0D"/>
                </a:solidFill>
                <a:latin typeface="Arial"/>
                <a:cs typeface="Arial"/>
              </a:rPr>
              <a:t> </a:t>
            </a:r>
            <a:r>
              <a:rPr sz="2400" spc="-155" dirty="0">
                <a:solidFill>
                  <a:srgbClr val="181B0D"/>
                </a:solidFill>
                <a:latin typeface="Arial"/>
                <a:cs typeface="Arial"/>
              </a:rPr>
              <a:t>cash</a:t>
            </a:r>
            <a:r>
              <a:rPr sz="2400" spc="-200" dirty="0">
                <a:solidFill>
                  <a:srgbClr val="181B0D"/>
                </a:solidFill>
                <a:latin typeface="Arial"/>
                <a:cs typeface="Arial"/>
              </a:rPr>
              <a:t> </a:t>
            </a:r>
            <a:r>
              <a:rPr sz="2400" spc="-80" dirty="0">
                <a:solidFill>
                  <a:srgbClr val="181B0D"/>
                </a:solidFill>
                <a:latin typeface="Arial"/>
                <a:cs typeface="Arial"/>
              </a:rPr>
              <a:t>over  </a:t>
            </a:r>
            <a:r>
              <a:rPr sz="2400" spc="-15" dirty="0">
                <a:solidFill>
                  <a:srgbClr val="181B0D"/>
                </a:solidFill>
                <a:latin typeface="Arial"/>
                <a:cs typeface="Arial"/>
              </a:rPr>
              <a:t>the</a:t>
            </a:r>
            <a:r>
              <a:rPr sz="2400" spc="-180" dirty="0">
                <a:solidFill>
                  <a:srgbClr val="181B0D"/>
                </a:solidFill>
                <a:latin typeface="Arial"/>
                <a:cs typeface="Arial"/>
              </a:rPr>
              <a:t> </a:t>
            </a:r>
            <a:r>
              <a:rPr sz="2400" spc="-50" dirty="0">
                <a:solidFill>
                  <a:srgbClr val="181B0D"/>
                </a:solidFill>
                <a:latin typeface="Arial"/>
                <a:cs typeface="Arial"/>
              </a:rPr>
              <a:t>counter</a:t>
            </a:r>
            <a:r>
              <a:rPr sz="2400" spc="-215" dirty="0">
                <a:solidFill>
                  <a:srgbClr val="181B0D"/>
                </a:solidFill>
                <a:latin typeface="Arial"/>
                <a:cs typeface="Arial"/>
              </a:rPr>
              <a:t> </a:t>
            </a:r>
            <a:r>
              <a:rPr sz="2400" dirty="0">
                <a:solidFill>
                  <a:srgbClr val="181B0D"/>
                </a:solidFill>
                <a:latin typeface="Arial"/>
                <a:cs typeface="Arial"/>
              </a:rPr>
              <a:t>at</a:t>
            </a:r>
            <a:r>
              <a:rPr sz="2400" spc="-18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70" dirty="0">
                <a:solidFill>
                  <a:srgbClr val="181B0D"/>
                </a:solidFill>
                <a:latin typeface="Arial"/>
                <a:cs typeface="Arial"/>
              </a:rPr>
              <a:t>bank.</a:t>
            </a:r>
            <a:r>
              <a:rPr sz="2400" spc="-355" dirty="0">
                <a:solidFill>
                  <a:srgbClr val="181B0D"/>
                </a:solidFill>
                <a:latin typeface="Arial"/>
                <a:cs typeface="Arial"/>
              </a:rPr>
              <a:t> </a:t>
            </a:r>
            <a:r>
              <a:rPr sz="2400" spc="-114" dirty="0">
                <a:solidFill>
                  <a:srgbClr val="181B0D"/>
                </a:solidFill>
                <a:latin typeface="Arial"/>
                <a:cs typeface="Arial"/>
              </a:rPr>
              <a:t>The</a:t>
            </a:r>
            <a:r>
              <a:rPr sz="2400" spc="-180" dirty="0">
                <a:solidFill>
                  <a:srgbClr val="181B0D"/>
                </a:solidFill>
                <a:latin typeface="Arial"/>
                <a:cs typeface="Arial"/>
              </a:rPr>
              <a:t> </a:t>
            </a:r>
            <a:r>
              <a:rPr sz="2400" spc="-50" dirty="0">
                <a:solidFill>
                  <a:srgbClr val="181B0D"/>
                </a:solidFill>
                <a:latin typeface="Arial"/>
                <a:cs typeface="Arial"/>
              </a:rPr>
              <a:t>holder</a:t>
            </a:r>
            <a:r>
              <a:rPr sz="2400" spc="-190" dirty="0">
                <a:solidFill>
                  <a:srgbClr val="181B0D"/>
                </a:solidFill>
                <a:latin typeface="Arial"/>
                <a:cs typeface="Arial"/>
              </a:rPr>
              <a:t> </a:t>
            </a:r>
            <a:r>
              <a:rPr sz="2400" spc="20" dirty="0">
                <a:solidFill>
                  <a:srgbClr val="181B0D"/>
                </a:solidFill>
                <a:latin typeface="Arial"/>
                <a:cs typeface="Arial"/>
              </a:rPr>
              <a:t>of</a:t>
            </a:r>
            <a:r>
              <a:rPr sz="2400" spc="-190" dirty="0">
                <a:solidFill>
                  <a:srgbClr val="181B0D"/>
                </a:solidFill>
                <a:latin typeface="Arial"/>
                <a:cs typeface="Arial"/>
              </a:rPr>
              <a:t> </a:t>
            </a:r>
            <a:r>
              <a:rPr sz="2400" spc="-114" dirty="0">
                <a:solidFill>
                  <a:srgbClr val="181B0D"/>
                </a:solidFill>
                <a:latin typeface="Arial"/>
                <a:cs typeface="Arial"/>
              </a:rPr>
              <a:t>an</a:t>
            </a:r>
            <a:r>
              <a:rPr sz="2400" spc="-200" dirty="0">
                <a:solidFill>
                  <a:srgbClr val="181B0D"/>
                </a:solidFill>
                <a:latin typeface="Arial"/>
                <a:cs typeface="Arial"/>
              </a:rPr>
              <a:t> </a:t>
            </a:r>
            <a:r>
              <a:rPr sz="2400" spc="-85" dirty="0">
                <a:solidFill>
                  <a:srgbClr val="181B0D"/>
                </a:solidFill>
                <a:latin typeface="Arial"/>
                <a:cs typeface="Arial"/>
              </a:rPr>
              <a:t>open</a:t>
            </a:r>
            <a:r>
              <a:rPr sz="2400" spc="-190" dirty="0">
                <a:solidFill>
                  <a:srgbClr val="181B0D"/>
                </a:solidFill>
                <a:latin typeface="Arial"/>
                <a:cs typeface="Arial"/>
              </a:rPr>
              <a:t> </a:t>
            </a:r>
            <a:r>
              <a:rPr sz="2400" spc="-114" dirty="0">
                <a:solidFill>
                  <a:srgbClr val="181B0D"/>
                </a:solidFill>
                <a:latin typeface="Arial"/>
                <a:cs typeface="Arial"/>
              </a:rPr>
              <a:t>cheque</a:t>
            </a:r>
            <a:r>
              <a:rPr sz="2400" spc="-200" dirty="0">
                <a:solidFill>
                  <a:srgbClr val="181B0D"/>
                </a:solidFill>
                <a:latin typeface="Arial"/>
                <a:cs typeface="Arial"/>
              </a:rPr>
              <a:t> </a:t>
            </a:r>
            <a:r>
              <a:rPr sz="2400" spc="-130" dirty="0">
                <a:solidFill>
                  <a:srgbClr val="181B0D"/>
                </a:solidFill>
                <a:latin typeface="Arial"/>
                <a:cs typeface="Arial"/>
              </a:rPr>
              <a:t>can</a:t>
            </a:r>
            <a:r>
              <a:rPr sz="2400" spc="-204" dirty="0">
                <a:solidFill>
                  <a:srgbClr val="181B0D"/>
                </a:solidFill>
                <a:latin typeface="Arial"/>
                <a:cs typeface="Arial"/>
              </a:rPr>
              <a:t> </a:t>
            </a:r>
            <a:r>
              <a:rPr sz="2400" spc="-55" dirty="0">
                <a:solidFill>
                  <a:srgbClr val="181B0D"/>
                </a:solidFill>
                <a:latin typeface="Arial"/>
                <a:cs typeface="Arial"/>
              </a:rPr>
              <a:t>do</a:t>
            </a:r>
            <a:r>
              <a:rPr sz="2400" spc="-180"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15" dirty="0">
                <a:solidFill>
                  <a:srgbClr val="181B0D"/>
                </a:solidFill>
                <a:latin typeface="Arial"/>
                <a:cs typeface="Arial"/>
              </a:rPr>
              <a:t>following:</a:t>
            </a:r>
            <a:endParaRPr sz="2400">
              <a:latin typeface="Arial"/>
              <a:cs typeface="Arial"/>
            </a:endParaRPr>
          </a:p>
          <a:p>
            <a:pPr marL="854075" lvl="1" indent="-384810">
              <a:lnSpc>
                <a:spcPct val="100000"/>
              </a:lnSpc>
              <a:spcBef>
                <a:spcPts val="465"/>
              </a:spcBef>
              <a:buChar char="–"/>
              <a:tabLst>
                <a:tab pos="854075" algn="l"/>
                <a:tab pos="854710" algn="l"/>
              </a:tabLst>
            </a:pPr>
            <a:r>
              <a:rPr sz="2400" spc="-145" dirty="0">
                <a:solidFill>
                  <a:srgbClr val="181B0D"/>
                </a:solidFill>
                <a:latin typeface="Arial"/>
                <a:cs typeface="Arial"/>
              </a:rPr>
              <a:t>Receive</a:t>
            </a:r>
            <a:r>
              <a:rPr sz="2400" spc="-175" dirty="0">
                <a:solidFill>
                  <a:srgbClr val="181B0D"/>
                </a:solidFill>
                <a:latin typeface="Arial"/>
                <a:cs typeface="Arial"/>
              </a:rPr>
              <a:t> </a:t>
            </a:r>
            <a:r>
              <a:rPr sz="2400" spc="-20" dirty="0">
                <a:solidFill>
                  <a:srgbClr val="181B0D"/>
                </a:solidFill>
                <a:latin typeface="Arial"/>
                <a:cs typeface="Arial"/>
              </a:rPr>
              <a:t>its</a:t>
            </a:r>
            <a:r>
              <a:rPr sz="2400" spc="-170" dirty="0">
                <a:solidFill>
                  <a:srgbClr val="181B0D"/>
                </a:solidFill>
                <a:latin typeface="Arial"/>
                <a:cs typeface="Arial"/>
              </a:rPr>
              <a:t> </a:t>
            </a:r>
            <a:r>
              <a:rPr sz="2400" spc="-50" dirty="0">
                <a:solidFill>
                  <a:srgbClr val="181B0D"/>
                </a:solidFill>
                <a:latin typeface="Arial"/>
                <a:cs typeface="Arial"/>
              </a:rPr>
              <a:t>payment</a:t>
            </a:r>
            <a:r>
              <a:rPr sz="2400" spc="-190" dirty="0">
                <a:solidFill>
                  <a:srgbClr val="181B0D"/>
                </a:solidFill>
                <a:latin typeface="Arial"/>
                <a:cs typeface="Arial"/>
              </a:rPr>
              <a:t> </a:t>
            </a:r>
            <a:r>
              <a:rPr sz="2400" spc="-75" dirty="0">
                <a:solidFill>
                  <a:srgbClr val="181B0D"/>
                </a:solidFill>
                <a:latin typeface="Arial"/>
                <a:cs typeface="Arial"/>
              </a:rPr>
              <a:t>over</a:t>
            </a:r>
            <a:r>
              <a:rPr sz="2400" spc="-19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50" dirty="0">
                <a:solidFill>
                  <a:srgbClr val="181B0D"/>
                </a:solidFill>
                <a:latin typeface="Arial"/>
                <a:cs typeface="Arial"/>
              </a:rPr>
              <a:t>counter</a:t>
            </a:r>
            <a:r>
              <a:rPr sz="2400" spc="-210" dirty="0">
                <a:solidFill>
                  <a:srgbClr val="181B0D"/>
                </a:solidFill>
                <a:latin typeface="Arial"/>
                <a:cs typeface="Arial"/>
              </a:rPr>
              <a:t> </a:t>
            </a:r>
            <a:r>
              <a:rPr sz="2400" dirty="0">
                <a:solidFill>
                  <a:srgbClr val="181B0D"/>
                </a:solidFill>
                <a:latin typeface="Arial"/>
                <a:cs typeface="Arial"/>
              </a:rPr>
              <a:t>at</a:t>
            </a:r>
            <a:r>
              <a:rPr sz="2400" spc="-19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75" dirty="0">
                <a:solidFill>
                  <a:srgbClr val="181B0D"/>
                </a:solidFill>
                <a:latin typeface="Arial"/>
                <a:cs typeface="Arial"/>
              </a:rPr>
              <a:t>bank,</a:t>
            </a:r>
            <a:endParaRPr sz="2400">
              <a:latin typeface="Arial"/>
              <a:cs typeface="Arial"/>
            </a:endParaRPr>
          </a:p>
          <a:p>
            <a:pPr marL="854075" lvl="1" indent="-384810">
              <a:lnSpc>
                <a:spcPct val="100000"/>
              </a:lnSpc>
              <a:spcBef>
                <a:spcPts val="530"/>
              </a:spcBef>
              <a:buChar char="–"/>
              <a:tabLst>
                <a:tab pos="854075" algn="l"/>
                <a:tab pos="854710" algn="l"/>
              </a:tabLst>
            </a:pPr>
            <a:r>
              <a:rPr sz="2400" spc="-60" dirty="0">
                <a:solidFill>
                  <a:srgbClr val="181B0D"/>
                </a:solidFill>
                <a:latin typeface="Arial"/>
                <a:cs typeface="Arial"/>
              </a:rPr>
              <a:t>Deposit</a:t>
            </a:r>
            <a:r>
              <a:rPr sz="2400" spc="-19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114" dirty="0">
                <a:solidFill>
                  <a:srgbClr val="181B0D"/>
                </a:solidFill>
                <a:latin typeface="Arial"/>
                <a:cs typeface="Arial"/>
              </a:rPr>
              <a:t>cheque</a:t>
            </a:r>
            <a:r>
              <a:rPr sz="2400" spc="-195" dirty="0">
                <a:solidFill>
                  <a:srgbClr val="181B0D"/>
                </a:solidFill>
                <a:latin typeface="Arial"/>
                <a:cs typeface="Arial"/>
              </a:rPr>
              <a:t> </a:t>
            </a:r>
            <a:r>
              <a:rPr sz="2400" spc="-25" dirty="0">
                <a:solidFill>
                  <a:srgbClr val="181B0D"/>
                </a:solidFill>
                <a:latin typeface="Arial"/>
                <a:cs typeface="Arial"/>
              </a:rPr>
              <a:t>in</a:t>
            </a:r>
            <a:r>
              <a:rPr sz="2400" spc="-200" dirty="0">
                <a:solidFill>
                  <a:srgbClr val="181B0D"/>
                </a:solidFill>
                <a:latin typeface="Arial"/>
                <a:cs typeface="Arial"/>
              </a:rPr>
              <a:t> </a:t>
            </a:r>
            <a:r>
              <a:rPr sz="2400" spc="-95" dirty="0">
                <a:solidFill>
                  <a:srgbClr val="181B0D"/>
                </a:solidFill>
                <a:latin typeface="Arial"/>
                <a:cs typeface="Arial"/>
              </a:rPr>
              <a:t>his</a:t>
            </a:r>
            <a:r>
              <a:rPr sz="2400" spc="-180" dirty="0">
                <a:solidFill>
                  <a:srgbClr val="181B0D"/>
                </a:solidFill>
                <a:latin typeface="Arial"/>
                <a:cs typeface="Arial"/>
              </a:rPr>
              <a:t> </a:t>
            </a:r>
            <a:r>
              <a:rPr sz="2400" spc="-55" dirty="0">
                <a:solidFill>
                  <a:srgbClr val="181B0D"/>
                </a:solidFill>
                <a:latin typeface="Arial"/>
                <a:cs typeface="Arial"/>
              </a:rPr>
              <a:t>own</a:t>
            </a:r>
            <a:r>
              <a:rPr sz="2400" spc="-190" dirty="0">
                <a:solidFill>
                  <a:srgbClr val="181B0D"/>
                </a:solidFill>
                <a:latin typeface="Arial"/>
                <a:cs typeface="Arial"/>
              </a:rPr>
              <a:t> </a:t>
            </a:r>
            <a:r>
              <a:rPr sz="2400" spc="-80" dirty="0">
                <a:solidFill>
                  <a:srgbClr val="181B0D"/>
                </a:solidFill>
                <a:latin typeface="Arial"/>
                <a:cs typeface="Arial"/>
              </a:rPr>
              <a:t>account</a:t>
            </a:r>
            <a:endParaRPr sz="2400">
              <a:latin typeface="Arial"/>
              <a:cs typeface="Arial"/>
            </a:endParaRPr>
          </a:p>
          <a:p>
            <a:pPr marL="854075" lvl="1" indent="-384810">
              <a:lnSpc>
                <a:spcPct val="100000"/>
              </a:lnSpc>
              <a:spcBef>
                <a:spcPts val="530"/>
              </a:spcBef>
              <a:buChar char="–"/>
              <a:tabLst>
                <a:tab pos="854075" algn="l"/>
                <a:tab pos="854710" algn="l"/>
              </a:tabLst>
            </a:pPr>
            <a:r>
              <a:rPr sz="2400" spc="-220" dirty="0">
                <a:solidFill>
                  <a:srgbClr val="181B0D"/>
                </a:solidFill>
                <a:latin typeface="Arial"/>
                <a:cs typeface="Arial"/>
              </a:rPr>
              <a:t>Pass</a:t>
            </a:r>
            <a:r>
              <a:rPr sz="2400" spc="-175" dirty="0">
                <a:solidFill>
                  <a:srgbClr val="181B0D"/>
                </a:solidFill>
                <a:latin typeface="Arial"/>
                <a:cs typeface="Arial"/>
              </a:rPr>
              <a:t> </a:t>
            </a:r>
            <a:r>
              <a:rPr sz="2400" spc="90" dirty="0">
                <a:solidFill>
                  <a:srgbClr val="181B0D"/>
                </a:solidFill>
                <a:latin typeface="Arial"/>
                <a:cs typeface="Arial"/>
              </a:rPr>
              <a:t>it</a:t>
            </a:r>
            <a:r>
              <a:rPr sz="2400" spc="-190" dirty="0">
                <a:solidFill>
                  <a:srgbClr val="181B0D"/>
                </a:solidFill>
                <a:latin typeface="Arial"/>
                <a:cs typeface="Arial"/>
              </a:rPr>
              <a:t> </a:t>
            </a:r>
            <a:r>
              <a:rPr sz="2400" spc="50" dirty="0">
                <a:solidFill>
                  <a:srgbClr val="181B0D"/>
                </a:solidFill>
                <a:latin typeface="Arial"/>
                <a:cs typeface="Arial"/>
              </a:rPr>
              <a:t>to</a:t>
            </a:r>
            <a:r>
              <a:rPr sz="2400" spc="-200" dirty="0">
                <a:solidFill>
                  <a:srgbClr val="181B0D"/>
                </a:solidFill>
                <a:latin typeface="Arial"/>
                <a:cs typeface="Arial"/>
              </a:rPr>
              <a:t> </a:t>
            </a:r>
            <a:r>
              <a:rPr sz="2400" spc="-114" dirty="0">
                <a:solidFill>
                  <a:srgbClr val="181B0D"/>
                </a:solidFill>
                <a:latin typeface="Arial"/>
                <a:cs typeface="Arial"/>
              </a:rPr>
              <a:t>some</a:t>
            </a:r>
            <a:r>
              <a:rPr sz="2400" spc="-195" dirty="0">
                <a:solidFill>
                  <a:srgbClr val="181B0D"/>
                </a:solidFill>
                <a:latin typeface="Arial"/>
                <a:cs typeface="Arial"/>
              </a:rPr>
              <a:t> </a:t>
            </a:r>
            <a:r>
              <a:rPr sz="2400" spc="-95" dirty="0">
                <a:solidFill>
                  <a:srgbClr val="181B0D"/>
                </a:solidFill>
                <a:latin typeface="Arial"/>
                <a:cs typeface="Arial"/>
              </a:rPr>
              <a:t>one</a:t>
            </a:r>
            <a:r>
              <a:rPr sz="2400" spc="-195" dirty="0">
                <a:solidFill>
                  <a:srgbClr val="181B0D"/>
                </a:solidFill>
                <a:latin typeface="Arial"/>
                <a:cs typeface="Arial"/>
              </a:rPr>
              <a:t> </a:t>
            </a:r>
            <a:r>
              <a:rPr sz="2400" spc="-125" dirty="0">
                <a:solidFill>
                  <a:srgbClr val="181B0D"/>
                </a:solidFill>
                <a:latin typeface="Arial"/>
                <a:cs typeface="Arial"/>
              </a:rPr>
              <a:t>else</a:t>
            </a:r>
            <a:r>
              <a:rPr sz="2400" spc="-170" dirty="0">
                <a:solidFill>
                  <a:srgbClr val="181B0D"/>
                </a:solidFill>
                <a:latin typeface="Arial"/>
                <a:cs typeface="Arial"/>
              </a:rPr>
              <a:t> </a:t>
            </a:r>
            <a:r>
              <a:rPr sz="2400" spc="-50" dirty="0">
                <a:solidFill>
                  <a:srgbClr val="181B0D"/>
                </a:solidFill>
                <a:latin typeface="Arial"/>
                <a:cs typeface="Arial"/>
              </a:rPr>
              <a:t>by</a:t>
            </a:r>
            <a:r>
              <a:rPr sz="2400" spc="-190" dirty="0">
                <a:solidFill>
                  <a:srgbClr val="181B0D"/>
                </a:solidFill>
                <a:latin typeface="Arial"/>
                <a:cs typeface="Arial"/>
              </a:rPr>
              <a:t> </a:t>
            </a:r>
            <a:r>
              <a:rPr sz="2400" spc="-70" dirty="0">
                <a:solidFill>
                  <a:srgbClr val="181B0D"/>
                </a:solidFill>
                <a:latin typeface="Arial"/>
                <a:cs typeface="Arial"/>
              </a:rPr>
              <a:t>signing</a:t>
            </a:r>
            <a:r>
              <a:rPr sz="2400" spc="-175" dirty="0">
                <a:solidFill>
                  <a:srgbClr val="181B0D"/>
                </a:solidFill>
                <a:latin typeface="Arial"/>
                <a:cs typeface="Arial"/>
              </a:rPr>
              <a:t> </a:t>
            </a:r>
            <a:r>
              <a:rPr sz="2400" spc="-65" dirty="0">
                <a:solidFill>
                  <a:srgbClr val="181B0D"/>
                </a:solidFill>
                <a:latin typeface="Arial"/>
                <a:cs typeface="Arial"/>
              </a:rPr>
              <a:t>on</a:t>
            </a:r>
            <a:r>
              <a:rPr sz="2400" spc="-200"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100" dirty="0">
                <a:solidFill>
                  <a:srgbClr val="181B0D"/>
                </a:solidFill>
                <a:latin typeface="Arial"/>
                <a:cs typeface="Arial"/>
              </a:rPr>
              <a:t>back</a:t>
            </a:r>
            <a:r>
              <a:rPr sz="2400" spc="-200"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100" dirty="0">
                <a:solidFill>
                  <a:srgbClr val="181B0D"/>
                </a:solidFill>
                <a:latin typeface="Arial"/>
                <a:cs typeface="Arial"/>
              </a:rPr>
              <a:t>cheque.</a:t>
            </a:r>
            <a:endParaRPr sz="2400">
              <a:latin typeface="Arial"/>
              <a:cs typeface="Arial"/>
            </a:endParaRPr>
          </a:p>
          <a:p>
            <a:pPr lvl="1">
              <a:lnSpc>
                <a:spcPct val="100000"/>
              </a:lnSpc>
              <a:spcBef>
                <a:spcPts val="30"/>
              </a:spcBef>
              <a:buClr>
                <a:srgbClr val="181B0D"/>
              </a:buClr>
              <a:buFont typeface="Arial"/>
              <a:buChar char="–"/>
            </a:pPr>
            <a:endParaRPr sz="3600">
              <a:latin typeface="Arial"/>
              <a:cs typeface="Arial"/>
            </a:endParaRPr>
          </a:p>
          <a:p>
            <a:pPr marL="396240" marR="980440" indent="-384175">
              <a:lnSpc>
                <a:spcPts val="2710"/>
              </a:lnSpc>
              <a:buFont typeface="Arial"/>
              <a:buChar char="■"/>
              <a:tabLst>
                <a:tab pos="396240" algn="l"/>
                <a:tab pos="396875" algn="l"/>
              </a:tabLst>
            </a:pPr>
            <a:r>
              <a:rPr sz="2400" b="1" spc="-75" dirty="0">
                <a:solidFill>
                  <a:srgbClr val="181B0D"/>
                </a:solidFill>
                <a:latin typeface="Trebuchet MS"/>
                <a:cs typeface="Trebuchet MS"/>
              </a:rPr>
              <a:t>Crossed </a:t>
            </a:r>
            <a:r>
              <a:rPr sz="2400" b="1" spc="-130" dirty="0">
                <a:solidFill>
                  <a:srgbClr val="181B0D"/>
                </a:solidFill>
                <a:latin typeface="Trebuchet MS"/>
                <a:cs typeface="Trebuchet MS"/>
              </a:rPr>
              <a:t>cheque: </a:t>
            </a:r>
            <a:r>
              <a:rPr sz="2400" spc="-130" dirty="0">
                <a:solidFill>
                  <a:srgbClr val="181B0D"/>
                </a:solidFill>
                <a:latin typeface="Arial"/>
                <a:cs typeface="Arial"/>
              </a:rPr>
              <a:t>Since </a:t>
            </a:r>
            <a:r>
              <a:rPr sz="2400" spc="-85" dirty="0">
                <a:solidFill>
                  <a:srgbClr val="181B0D"/>
                </a:solidFill>
                <a:latin typeface="Arial"/>
                <a:cs typeface="Arial"/>
              </a:rPr>
              <a:t>open </a:t>
            </a:r>
            <a:r>
              <a:rPr sz="2400" spc="-114" dirty="0">
                <a:solidFill>
                  <a:srgbClr val="181B0D"/>
                </a:solidFill>
                <a:latin typeface="Arial"/>
                <a:cs typeface="Arial"/>
              </a:rPr>
              <a:t>cheque </a:t>
            </a:r>
            <a:r>
              <a:rPr sz="2400" spc="-105" dirty="0">
                <a:solidFill>
                  <a:srgbClr val="181B0D"/>
                </a:solidFill>
                <a:latin typeface="Arial"/>
                <a:cs typeface="Arial"/>
              </a:rPr>
              <a:t>is </a:t>
            </a:r>
            <a:r>
              <a:rPr sz="2400" spc="-65" dirty="0">
                <a:solidFill>
                  <a:srgbClr val="181B0D"/>
                </a:solidFill>
                <a:latin typeface="Arial"/>
                <a:cs typeface="Arial"/>
              </a:rPr>
              <a:t>subject </a:t>
            </a:r>
            <a:r>
              <a:rPr sz="2400" spc="50" dirty="0">
                <a:solidFill>
                  <a:srgbClr val="181B0D"/>
                </a:solidFill>
                <a:latin typeface="Arial"/>
                <a:cs typeface="Arial"/>
              </a:rPr>
              <a:t>to </a:t>
            </a:r>
            <a:r>
              <a:rPr sz="2400" spc="-60" dirty="0">
                <a:solidFill>
                  <a:srgbClr val="181B0D"/>
                </a:solidFill>
                <a:latin typeface="Arial"/>
                <a:cs typeface="Arial"/>
              </a:rPr>
              <a:t>risk </a:t>
            </a:r>
            <a:r>
              <a:rPr sz="2400" spc="15" dirty="0">
                <a:solidFill>
                  <a:srgbClr val="181B0D"/>
                </a:solidFill>
                <a:latin typeface="Arial"/>
                <a:cs typeface="Arial"/>
              </a:rPr>
              <a:t>of </a:t>
            </a:r>
            <a:r>
              <a:rPr sz="2400" spc="25" dirty="0">
                <a:solidFill>
                  <a:srgbClr val="181B0D"/>
                </a:solidFill>
                <a:latin typeface="Arial"/>
                <a:cs typeface="Arial"/>
              </a:rPr>
              <a:t>theft, </a:t>
            </a:r>
            <a:r>
              <a:rPr sz="2400" spc="90" dirty="0">
                <a:solidFill>
                  <a:srgbClr val="181B0D"/>
                </a:solidFill>
                <a:latin typeface="Arial"/>
                <a:cs typeface="Arial"/>
              </a:rPr>
              <a:t>it </a:t>
            </a:r>
            <a:r>
              <a:rPr sz="2400" spc="-105" dirty="0">
                <a:solidFill>
                  <a:srgbClr val="181B0D"/>
                </a:solidFill>
                <a:latin typeface="Arial"/>
                <a:cs typeface="Arial"/>
              </a:rPr>
              <a:t>is  </a:t>
            </a:r>
            <a:r>
              <a:rPr sz="2400" spc="-95" dirty="0">
                <a:solidFill>
                  <a:srgbClr val="181B0D"/>
                </a:solidFill>
                <a:latin typeface="Arial"/>
                <a:cs typeface="Arial"/>
              </a:rPr>
              <a:t>dangerous</a:t>
            </a:r>
            <a:r>
              <a:rPr sz="2400" spc="-204" dirty="0">
                <a:solidFill>
                  <a:srgbClr val="181B0D"/>
                </a:solidFill>
                <a:latin typeface="Arial"/>
                <a:cs typeface="Arial"/>
              </a:rPr>
              <a:t> </a:t>
            </a:r>
            <a:r>
              <a:rPr sz="2400" spc="50" dirty="0">
                <a:solidFill>
                  <a:srgbClr val="181B0D"/>
                </a:solidFill>
                <a:latin typeface="Arial"/>
                <a:cs typeface="Arial"/>
              </a:rPr>
              <a:t>to</a:t>
            </a:r>
            <a:r>
              <a:rPr sz="2400" spc="-204" dirty="0">
                <a:solidFill>
                  <a:srgbClr val="181B0D"/>
                </a:solidFill>
                <a:latin typeface="Arial"/>
                <a:cs typeface="Arial"/>
              </a:rPr>
              <a:t> </a:t>
            </a:r>
            <a:r>
              <a:rPr sz="2400" spc="-135" dirty="0">
                <a:solidFill>
                  <a:srgbClr val="181B0D"/>
                </a:solidFill>
                <a:latin typeface="Arial"/>
                <a:cs typeface="Arial"/>
              </a:rPr>
              <a:t>issue</a:t>
            </a:r>
            <a:r>
              <a:rPr sz="2400" spc="-175" dirty="0">
                <a:solidFill>
                  <a:srgbClr val="181B0D"/>
                </a:solidFill>
                <a:latin typeface="Arial"/>
                <a:cs typeface="Arial"/>
              </a:rPr>
              <a:t> </a:t>
            </a:r>
            <a:r>
              <a:rPr sz="2400" spc="-135" dirty="0">
                <a:solidFill>
                  <a:srgbClr val="181B0D"/>
                </a:solidFill>
                <a:latin typeface="Arial"/>
                <a:cs typeface="Arial"/>
              </a:rPr>
              <a:t>such</a:t>
            </a:r>
            <a:r>
              <a:rPr sz="2400" spc="-204" dirty="0">
                <a:solidFill>
                  <a:srgbClr val="181B0D"/>
                </a:solidFill>
                <a:latin typeface="Arial"/>
                <a:cs typeface="Arial"/>
              </a:rPr>
              <a:t> </a:t>
            </a:r>
            <a:r>
              <a:rPr sz="2400" spc="-114" dirty="0">
                <a:solidFill>
                  <a:srgbClr val="181B0D"/>
                </a:solidFill>
                <a:latin typeface="Arial"/>
                <a:cs typeface="Arial"/>
              </a:rPr>
              <a:t>cheques.</a:t>
            </a:r>
            <a:r>
              <a:rPr sz="2400" spc="-370" dirty="0">
                <a:solidFill>
                  <a:srgbClr val="181B0D"/>
                </a:solidFill>
                <a:latin typeface="Arial"/>
                <a:cs typeface="Arial"/>
              </a:rPr>
              <a:t> </a:t>
            </a:r>
            <a:r>
              <a:rPr sz="2400" spc="-105" dirty="0">
                <a:solidFill>
                  <a:srgbClr val="181B0D"/>
                </a:solidFill>
                <a:latin typeface="Arial"/>
                <a:cs typeface="Arial"/>
              </a:rPr>
              <a:t>This</a:t>
            </a:r>
            <a:r>
              <a:rPr sz="2400" spc="-170" dirty="0">
                <a:solidFill>
                  <a:srgbClr val="181B0D"/>
                </a:solidFill>
                <a:latin typeface="Arial"/>
                <a:cs typeface="Arial"/>
              </a:rPr>
              <a:t> </a:t>
            </a:r>
            <a:r>
              <a:rPr sz="2400" spc="-60" dirty="0">
                <a:solidFill>
                  <a:srgbClr val="181B0D"/>
                </a:solidFill>
                <a:latin typeface="Arial"/>
                <a:cs typeface="Arial"/>
              </a:rPr>
              <a:t>risk</a:t>
            </a:r>
            <a:r>
              <a:rPr sz="2400" spc="-195" dirty="0">
                <a:solidFill>
                  <a:srgbClr val="181B0D"/>
                </a:solidFill>
                <a:latin typeface="Arial"/>
                <a:cs typeface="Arial"/>
              </a:rPr>
              <a:t> </a:t>
            </a:r>
            <a:r>
              <a:rPr sz="2400" spc="-130" dirty="0">
                <a:solidFill>
                  <a:srgbClr val="181B0D"/>
                </a:solidFill>
                <a:latin typeface="Arial"/>
                <a:cs typeface="Arial"/>
              </a:rPr>
              <a:t>can</a:t>
            </a:r>
            <a:r>
              <a:rPr sz="2400" spc="-204" dirty="0">
                <a:solidFill>
                  <a:srgbClr val="181B0D"/>
                </a:solidFill>
                <a:latin typeface="Arial"/>
                <a:cs typeface="Arial"/>
              </a:rPr>
              <a:t> </a:t>
            </a:r>
            <a:r>
              <a:rPr sz="2400" spc="-95" dirty="0">
                <a:solidFill>
                  <a:srgbClr val="181B0D"/>
                </a:solidFill>
                <a:latin typeface="Arial"/>
                <a:cs typeface="Arial"/>
              </a:rPr>
              <a:t>be</a:t>
            </a:r>
            <a:r>
              <a:rPr sz="2400" spc="-195" dirty="0">
                <a:solidFill>
                  <a:srgbClr val="181B0D"/>
                </a:solidFill>
                <a:latin typeface="Arial"/>
                <a:cs typeface="Arial"/>
              </a:rPr>
              <a:t> </a:t>
            </a:r>
            <a:r>
              <a:rPr sz="2400" spc="-75" dirty="0">
                <a:solidFill>
                  <a:srgbClr val="181B0D"/>
                </a:solidFill>
                <a:latin typeface="Arial"/>
                <a:cs typeface="Arial"/>
              </a:rPr>
              <a:t>avoided</a:t>
            </a:r>
            <a:r>
              <a:rPr sz="2400" spc="-185" dirty="0">
                <a:solidFill>
                  <a:srgbClr val="181B0D"/>
                </a:solidFill>
                <a:latin typeface="Arial"/>
                <a:cs typeface="Arial"/>
              </a:rPr>
              <a:t> </a:t>
            </a:r>
            <a:r>
              <a:rPr sz="2400" spc="-50" dirty="0">
                <a:solidFill>
                  <a:srgbClr val="181B0D"/>
                </a:solidFill>
                <a:latin typeface="Arial"/>
                <a:cs typeface="Arial"/>
              </a:rPr>
              <a:t>by</a:t>
            </a:r>
            <a:r>
              <a:rPr sz="2400" spc="-190" dirty="0">
                <a:solidFill>
                  <a:srgbClr val="181B0D"/>
                </a:solidFill>
                <a:latin typeface="Arial"/>
                <a:cs typeface="Arial"/>
              </a:rPr>
              <a:t> </a:t>
            </a:r>
            <a:r>
              <a:rPr sz="2400" spc="-90" dirty="0">
                <a:solidFill>
                  <a:srgbClr val="181B0D"/>
                </a:solidFill>
                <a:latin typeface="Arial"/>
                <a:cs typeface="Arial"/>
              </a:rPr>
              <a:t>issuing</a:t>
            </a:r>
            <a:endParaRPr sz="2400">
              <a:latin typeface="Arial"/>
              <a:cs typeface="Arial"/>
            </a:endParaRPr>
          </a:p>
          <a:p>
            <a:pPr marL="396240">
              <a:lnSpc>
                <a:spcPts val="2555"/>
              </a:lnSpc>
            </a:pPr>
            <a:r>
              <a:rPr sz="2400" spc="-50" dirty="0">
                <a:solidFill>
                  <a:srgbClr val="181B0D"/>
                </a:solidFill>
                <a:latin typeface="Arial"/>
                <a:cs typeface="Arial"/>
              </a:rPr>
              <a:t>another</a:t>
            </a:r>
            <a:r>
              <a:rPr sz="2400" spc="-190" dirty="0">
                <a:solidFill>
                  <a:srgbClr val="181B0D"/>
                </a:solidFill>
                <a:latin typeface="Arial"/>
                <a:cs typeface="Arial"/>
              </a:rPr>
              <a:t> </a:t>
            </a:r>
            <a:r>
              <a:rPr sz="2400" spc="-70" dirty="0">
                <a:solidFill>
                  <a:srgbClr val="181B0D"/>
                </a:solidFill>
                <a:latin typeface="Arial"/>
                <a:cs typeface="Arial"/>
              </a:rPr>
              <a:t>types</a:t>
            </a:r>
            <a:r>
              <a:rPr sz="2400" spc="-185" dirty="0">
                <a:solidFill>
                  <a:srgbClr val="181B0D"/>
                </a:solidFill>
                <a:latin typeface="Arial"/>
                <a:cs typeface="Arial"/>
              </a:rPr>
              <a:t> </a:t>
            </a:r>
            <a:r>
              <a:rPr sz="2400" spc="20" dirty="0">
                <a:solidFill>
                  <a:srgbClr val="181B0D"/>
                </a:solidFill>
                <a:latin typeface="Arial"/>
                <a:cs typeface="Arial"/>
              </a:rPr>
              <a:t>of</a:t>
            </a:r>
            <a:r>
              <a:rPr sz="2400" spc="-190" dirty="0">
                <a:solidFill>
                  <a:srgbClr val="181B0D"/>
                </a:solidFill>
                <a:latin typeface="Arial"/>
                <a:cs typeface="Arial"/>
              </a:rPr>
              <a:t> </a:t>
            </a:r>
            <a:r>
              <a:rPr sz="2400" spc="-110" dirty="0">
                <a:solidFill>
                  <a:srgbClr val="181B0D"/>
                </a:solidFill>
                <a:latin typeface="Arial"/>
                <a:cs typeface="Arial"/>
              </a:rPr>
              <a:t>cheque</a:t>
            </a:r>
            <a:r>
              <a:rPr sz="2400" spc="-204" dirty="0">
                <a:solidFill>
                  <a:srgbClr val="181B0D"/>
                </a:solidFill>
                <a:latin typeface="Arial"/>
                <a:cs typeface="Arial"/>
              </a:rPr>
              <a:t> </a:t>
            </a:r>
            <a:r>
              <a:rPr sz="2400" spc="-80" dirty="0">
                <a:solidFill>
                  <a:srgbClr val="181B0D"/>
                </a:solidFill>
                <a:latin typeface="Arial"/>
                <a:cs typeface="Arial"/>
              </a:rPr>
              <a:t>called</a:t>
            </a:r>
            <a:r>
              <a:rPr sz="2400" spc="-170" dirty="0">
                <a:solidFill>
                  <a:srgbClr val="181B0D"/>
                </a:solidFill>
                <a:latin typeface="Arial"/>
                <a:cs typeface="Arial"/>
              </a:rPr>
              <a:t> </a:t>
            </a:r>
            <a:r>
              <a:rPr sz="2400" spc="-130" dirty="0">
                <a:solidFill>
                  <a:srgbClr val="181B0D"/>
                </a:solidFill>
                <a:latin typeface="Arial"/>
                <a:cs typeface="Arial"/>
              </a:rPr>
              <a:t>‘Crossed</a:t>
            </a:r>
            <a:r>
              <a:rPr sz="2400" spc="-195" dirty="0">
                <a:solidFill>
                  <a:srgbClr val="181B0D"/>
                </a:solidFill>
                <a:latin typeface="Arial"/>
                <a:cs typeface="Arial"/>
              </a:rPr>
              <a:t> </a:t>
            </a:r>
            <a:r>
              <a:rPr sz="2400" spc="-105" dirty="0">
                <a:solidFill>
                  <a:srgbClr val="181B0D"/>
                </a:solidFill>
                <a:latin typeface="Arial"/>
                <a:cs typeface="Arial"/>
              </a:rPr>
              <a:t>cheque’.</a:t>
            </a:r>
            <a:r>
              <a:rPr sz="2400" spc="-370" dirty="0">
                <a:solidFill>
                  <a:srgbClr val="181B0D"/>
                </a:solidFill>
                <a:latin typeface="Arial"/>
                <a:cs typeface="Arial"/>
              </a:rPr>
              <a:t> </a:t>
            </a:r>
            <a:r>
              <a:rPr sz="2400" spc="-114" dirty="0">
                <a:solidFill>
                  <a:srgbClr val="181B0D"/>
                </a:solidFill>
                <a:latin typeface="Arial"/>
                <a:cs typeface="Arial"/>
              </a:rPr>
              <a:t>The</a:t>
            </a:r>
            <a:r>
              <a:rPr sz="2400" spc="-175" dirty="0">
                <a:solidFill>
                  <a:srgbClr val="181B0D"/>
                </a:solidFill>
                <a:latin typeface="Arial"/>
                <a:cs typeface="Arial"/>
              </a:rPr>
              <a:t> </a:t>
            </a:r>
            <a:r>
              <a:rPr sz="2400" spc="-50" dirty="0">
                <a:solidFill>
                  <a:srgbClr val="181B0D"/>
                </a:solidFill>
                <a:latin typeface="Arial"/>
                <a:cs typeface="Arial"/>
              </a:rPr>
              <a:t>payment</a:t>
            </a:r>
            <a:r>
              <a:rPr sz="2400" spc="-180" dirty="0">
                <a:solidFill>
                  <a:srgbClr val="181B0D"/>
                </a:solidFill>
                <a:latin typeface="Arial"/>
                <a:cs typeface="Arial"/>
              </a:rPr>
              <a:t> </a:t>
            </a:r>
            <a:r>
              <a:rPr sz="2400" spc="20" dirty="0">
                <a:solidFill>
                  <a:srgbClr val="181B0D"/>
                </a:solidFill>
                <a:latin typeface="Arial"/>
                <a:cs typeface="Arial"/>
              </a:rPr>
              <a:t>of</a:t>
            </a:r>
            <a:r>
              <a:rPr sz="2400" spc="-210" dirty="0">
                <a:solidFill>
                  <a:srgbClr val="181B0D"/>
                </a:solidFill>
                <a:latin typeface="Arial"/>
                <a:cs typeface="Arial"/>
              </a:rPr>
              <a:t> </a:t>
            </a:r>
            <a:r>
              <a:rPr sz="2400" spc="-135" dirty="0">
                <a:solidFill>
                  <a:srgbClr val="181B0D"/>
                </a:solidFill>
                <a:latin typeface="Arial"/>
                <a:cs typeface="Arial"/>
              </a:rPr>
              <a:t>such</a:t>
            </a:r>
            <a:endParaRPr sz="2400">
              <a:latin typeface="Arial"/>
              <a:cs typeface="Arial"/>
            </a:endParaRPr>
          </a:p>
          <a:p>
            <a:pPr marL="396240" marR="321310">
              <a:lnSpc>
                <a:spcPct val="93900"/>
              </a:lnSpc>
              <a:spcBef>
                <a:spcPts val="95"/>
              </a:spcBef>
            </a:pPr>
            <a:r>
              <a:rPr sz="2400" spc="-110" dirty="0">
                <a:solidFill>
                  <a:srgbClr val="181B0D"/>
                </a:solidFill>
                <a:latin typeface="Arial"/>
                <a:cs typeface="Arial"/>
              </a:rPr>
              <a:t>cheque</a:t>
            </a:r>
            <a:r>
              <a:rPr sz="2400" spc="-185" dirty="0">
                <a:solidFill>
                  <a:srgbClr val="181B0D"/>
                </a:solidFill>
                <a:latin typeface="Arial"/>
                <a:cs typeface="Arial"/>
              </a:rPr>
              <a:t> </a:t>
            </a:r>
            <a:r>
              <a:rPr sz="2400" spc="-110" dirty="0">
                <a:solidFill>
                  <a:srgbClr val="181B0D"/>
                </a:solidFill>
                <a:latin typeface="Arial"/>
                <a:cs typeface="Arial"/>
              </a:rPr>
              <a:t>is</a:t>
            </a:r>
            <a:r>
              <a:rPr sz="2400" spc="-190" dirty="0">
                <a:solidFill>
                  <a:srgbClr val="181B0D"/>
                </a:solidFill>
                <a:latin typeface="Arial"/>
                <a:cs typeface="Arial"/>
              </a:rPr>
              <a:t> </a:t>
            </a:r>
            <a:r>
              <a:rPr sz="2400" spc="10" dirty="0">
                <a:solidFill>
                  <a:srgbClr val="181B0D"/>
                </a:solidFill>
                <a:latin typeface="Arial"/>
                <a:cs typeface="Arial"/>
              </a:rPr>
              <a:t>not</a:t>
            </a:r>
            <a:r>
              <a:rPr sz="2400" spc="-190" dirty="0">
                <a:solidFill>
                  <a:srgbClr val="181B0D"/>
                </a:solidFill>
                <a:latin typeface="Arial"/>
                <a:cs typeface="Arial"/>
              </a:rPr>
              <a:t> </a:t>
            </a:r>
            <a:r>
              <a:rPr sz="2400" spc="-90" dirty="0">
                <a:solidFill>
                  <a:srgbClr val="181B0D"/>
                </a:solidFill>
                <a:latin typeface="Arial"/>
                <a:cs typeface="Arial"/>
              </a:rPr>
              <a:t>made</a:t>
            </a:r>
            <a:r>
              <a:rPr sz="2400" spc="-180" dirty="0">
                <a:solidFill>
                  <a:srgbClr val="181B0D"/>
                </a:solidFill>
                <a:latin typeface="Arial"/>
                <a:cs typeface="Arial"/>
              </a:rPr>
              <a:t> </a:t>
            </a:r>
            <a:r>
              <a:rPr sz="2400" spc="-75" dirty="0">
                <a:solidFill>
                  <a:srgbClr val="181B0D"/>
                </a:solidFill>
                <a:latin typeface="Arial"/>
                <a:cs typeface="Arial"/>
              </a:rPr>
              <a:t>over</a:t>
            </a:r>
            <a:r>
              <a:rPr sz="2400" spc="-195" dirty="0">
                <a:solidFill>
                  <a:srgbClr val="181B0D"/>
                </a:solidFill>
                <a:latin typeface="Arial"/>
                <a:cs typeface="Arial"/>
              </a:rPr>
              <a:t> </a:t>
            </a:r>
            <a:r>
              <a:rPr sz="2400" spc="-15" dirty="0">
                <a:solidFill>
                  <a:srgbClr val="181B0D"/>
                </a:solidFill>
                <a:latin typeface="Arial"/>
                <a:cs typeface="Arial"/>
              </a:rPr>
              <a:t>the</a:t>
            </a:r>
            <a:r>
              <a:rPr sz="2400" spc="-185" dirty="0">
                <a:solidFill>
                  <a:srgbClr val="181B0D"/>
                </a:solidFill>
                <a:latin typeface="Arial"/>
                <a:cs typeface="Arial"/>
              </a:rPr>
              <a:t> </a:t>
            </a:r>
            <a:r>
              <a:rPr sz="2400" spc="-50" dirty="0">
                <a:solidFill>
                  <a:srgbClr val="181B0D"/>
                </a:solidFill>
                <a:latin typeface="Arial"/>
                <a:cs typeface="Arial"/>
              </a:rPr>
              <a:t>counter</a:t>
            </a:r>
            <a:r>
              <a:rPr sz="2400" spc="-204" dirty="0">
                <a:solidFill>
                  <a:srgbClr val="181B0D"/>
                </a:solidFill>
                <a:latin typeface="Arial"/>
                <a:cs typeface="Arial"/>
              </a:rPr>
              <a:t> </a:t>
            </a:r>
            <a:r>
              <a:rPr sz="2400" dirty="0">
                <a:solidFill>
                  <a:srgbClr val="181B0D"/>
                </a:solidFill>
                <a:latin typeface="Arial"/>
                <a:cs typeface="Arial"/>
              </a:rPr>
              <a:t>at</a:t>
            </a:r>
            <a:r>
              <a:rPr sz="2400" spc="-190"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70" dirty="0">
                <a:solidFill>
                  <a:srgbClr val="181B0D"/>
                </a:solidFill>
                <a:latin typeface="Arial"/>
                <a:cs typeface="Arial"/>
              </a:rPr>
              <a:t>bank.</a:t>
            </a:r>
            <a:r>
              <a:rPr sz="2400" spc="-190" dirty="0">
                <a:solidFill>
                  <a:srgbClr val="181B0D"/>
                </a:solidFill>
                <a:latin typeface="Arial"/>
                <a:cs typeface="Arial"/>
              </a:rPr>
              <a:t> </a:t>
            </a:r>
            <a:r>
              <a:rPr sz="2400" spc="40" dirty="0">
                <a:solidFill>
                  <a:srgbClr val="181B0D"/>
                </a:solidFill>
                <a:latin typeface="Arial"/>
                <a:cs typeface="Arial"/>
              </a:rPr>
              <a:t>It</a:t>
            </a:r>
            <a:r>
              <a:rPr sz="2400" spc="-19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40" dirty="0">
                <a:solidFill>
                  <a:srgbClr val="181B0D"/>
                </a:solidFill>
                <a:latin typeface="Arial"/>
                <a:cs typeface="Arial"/>
              </a:rPr>
              <a:t>only</a:t>
            </a:r>
            <a:r>
              <a:rPr sz="2400" spc="-210" dirty="0">
                <a:solidFill>
                  <a:srgbClr val="181B0D"/>
                </a:solidFill>
                <a:latin typeface="Arial"/>
                <a:cs typeface="Arial"/>
              </a:rPr>
              <a:t> </a:t>
            </a:r>
            <a:r>
              <a:rPr sz="2400" spc="-45" dirty="0">
                <a:solidFill>
                  <a:srgbClr val="181B0D"/>
                </a:solidFill>
                <a:latin typeface="Arial"/>
                <a:cs typeface="Arial"/>
              </a:rPr>
              <a:t>credited</a:t>
            </a:r>
            <a:r>
              <a:rPr sz="2400" spc="-170"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20" dirty="0">
                <a:solidFill>
                  <a:srgbClr val="181B0D"/>
                </a:solidFill>
                <a:latin typeface="Arial"/>
                <a:cs typeface="Arial"/>
              </a:rPr>
              <a:t>the  </a:t>
            </a:r>
            <a:r>
              <a:rPr sz="2400" spc="-80" dirty="0">
                <a:solidFill>
                  <a:srgbClr val="181B0D"/>
                </a:solidFill>
                <a:latin typeface="Arial"/>
                <a:cs typeface="Arial"/>
              </a:rPr>
              <a:t>bank account </a:t>
            </a:r>
            <a:r>
              <a:rPr sz="2400" spc="20" dirty="0">
                <a:solidFill>
                  <a:srgbClr val="181B0D"/>
                </a:solidFill>
                <a:latin typeface="Arial"/>
                <a:cs typeface="Arial"/>
              </a:rPr>
              <a:t>of </a:t>
            </a:r>
            <a:r>
              <a:rPr sz="2400" spc="-15" dirty="0">
                <a:solidFill>
                  <a:srgbClr val="181B0D"/>
                </a:solidFill>
                <a:latin typeface="Arial"/>
                <a:cs typeface="Arial"/>
              </a:rPr>
              <a:t>the </a:t>
            </a:r>
            <a:r>
              <a:rPr sz="2400" spc="-100" dirty="0">
                <a:solidFill>
                  <a:srgbClr val="181B0D"/>
                </a:solidFill>
                <a:latin typeface="Arial"/>
                <a:cs typeface="Arial"/>
              </a:rPr>
              <a:t>payee. </a:t>
            </a:r>
            <a:r>
              <a:rPr sz="2400" spc="-80" dirty="0">
                <a:solidFill>
                  <a:srgbClr val="181B0D"/>
                </a:solidFill>
                <a:latin typeface="Arial"/>
                <a:cs typeface="Arial"/>
              </a:rPr>
              <a:t>A </a:t>
            </a:r>
            <a:r>
              <a:rPr sz="2400" spc="-110" dirty="0">
                <a:solidFill>
                  <a:srgbClr val="181B0D"/>
                </a:solidFill>
                <a:latin typeface="Arial"/>
                <a:cs typeface="Arial"/>
              </a:rPr>
              <a:t>cheque </a:t>
            </a:r>
            <a:r>
              <a:rPr sz="2400" spc="-130" dirty="0">
                <a:solidFill>
                  <a:srgbClr val="181B0D"/>
                </a:solidFill>
                <a:latin typeface="Arial"/>
                <a:cs typeface="Arial"/>
              </a:rPr>
              <a:t>can </a:t>
            </a:r>
            <a:r>
              <a:rPr sz="2400" spc="-95" dirty="0">
                <a:solidFill>
                  <a:srgbClr val="181B0D"/>
                </a:solidFill>
                <a:latin typeface="Arial"/>
                <a:cs typeface="Arial"/>
              </a:rPr>
              <a:t>be </a:t>
            </a:r>
            <a:r>
              <a:rPr sz="2400" spc="-125" dirty="0">
                <a:solidFill>
                  <a:srgbClr val="181B0D"/>
                </a:solidFill>
                <a:latin typeface="Arial"/>
                <a:cs typeface="Arial"/>
              </a:rPr>
              <a:t>crossed </a:t>
            </a:r>
            <a:r>
              <a:rPr sz="2400" spc="-50" dirty="0">
                <a:solidFill>
                  <a:srgbClr val="181B0D"/>
                </a:solidFill>
                <a:latin typeface="Arial"/>
                <a:cs typeface="Arial"/>
              </a:rPr>
              <a:t>by drawing </a:t>
            </a:r>
            <a:r>
              <a:rPr sz="2400" spc="20" dirty="0">
                <a:solidFill>
                  <a:srgbClr val="181B0D"/>
                </a:solidFill>
                <a:latin typeface="Arial"/>
                <a:cs typeface="Arial"/>
              </a:rPr>
              <a:t>two  </a:t>
            </a:r>
            <a:r>
              <a:rPr sz="2400" spc="-95" dirty="0">
                <a:solidFill>
                  <a:srgbClr val="181B0D"/>
                </a:solidFill>
                <a:latin typeface="Arial"/>
                <a:cs typeface="Arial"/>
              </a:rPr>
              <a:t>transverse </a:t>
            </a:r>
            <a:r>
              <a:rPr sz="2400" spc="-60" dirty="0">
                <a:solidFill>
                  <a:srgbClr val="181B0D"/>
                </a:solidFill>
                <a:latin typeface="Arial"/>
                <a:cs typeface="Arial"/>
              </a:rPr>
              <a:t>parallel </a:t>
            </a:r>
            <a:r>
              <a:rPr sz="2400" spc="-85" dirty="0">
                <a:solidFill>
                  <a:srgbClr val="181B0D"/>
                </a:solidFill>
                <a:latin typeface="Arial"/>
                <a:cs typeface="Arial"/>
              </a:rPr>
              <a:t>lines </a:t>
            </a:r>
            <a:r>
              <a:rPr sz="2400" spc="-140" dirty="0">
                <a:solidFill>
                  <a:srgbClr val="181B0D"/>
                </a:solidFill>
                <a:latin typeface="Arial"/>
                <a:cs typeface="Arial"/>
              </a:rPr>
              <a:t>across </a:t>
            </a:r>
            <a:r>
              <a:rPr sz="2400" spc="-15" dirty="0">
                <a:solidFill>
                  <a:srgbClr val="181B0D"/>
                </a:solidFill>
                <a:latin typeface="Arial"/>
                <a:cs typeface="Arial"/>
              </a:rPr>
              <a:t>the </a:t>
            </a:r>
            <a:r>
              <a:rPr sz="2400" spc="-100" dirty="0">
                <a:solidFill>
                  <a:srgbClr val="181B0D"/>
                </a:solidFill>
                <a:latin typeface="Arial"/>
                <a:cs typeface="Arial"/>
              </a:rPr>
              <a:t>cheque, </a:t>
            </a:r>
            <a:r>
              <a:rPr sz="2400" spc="20" dirty="0">
                <a:solidFill>
                  <a:srgbClr val="181B0D"/>
                </a:solidFill>
                <a:latin typeface="Arial"/>
                <a:cs typeface="Arial"/>
              </a:rPr>
              <a:t>with </a:t>
            </a:r>
            <a:r>
              <a:rPr sz="2400" spc="-30" dirty="0">
                <a:solidFill>
                  <a:srgbClr val="181B0D"/>
                </a:solidFill>
                <a:latin typeface="Arial"/>
                <a:cs typeface="Arial"/>
              </a:rPr>
              <a:t>or </a:t>
            </a:r>
            <a:r>
              <a:rPr sz="2400" spc="15" dirty="0">
                <a:solidFill>
                  <a:srgbClr val="181B0D"/>
                </a:solidFill>
                <a:latin typeface="Arial"/>
                <a:cs typeface="Arial"/>
              </a:rPr>
              <a:t>without </a:t>
            </a:r>
            <a:r>
              <a:rPr sz="2400" spc="-15" dirty="0">
                <a:solidFill>
                  <a:srgbClr val="181B0D"/>
                </a:solidFill>
                <a:latin typeface="Arial"/>
                <a:cs typeface="Arial"/>
              </a:rPr>
              <a:t>the </a:t>
            </a:r>
            <a:r>
              <a:rPr sz="2400" spc="5" dirty="0">
                <a:solidFill>
                  <a:srgbClr val="181B0D"/>
                </a:solidFill>
                <a:latin typeface="Arial"/>
                <a:cs typeface="Arial"/>
              </a:rPr>
              <a:t>writing  </a:t>
            </a:r>
            <a:r>
              <a:rPr sz="2400" spc="-80" dirty="0">
                <a:solidFill>
                  <a:srgbClr val="181B0D"/>
                </a:solidFill>
                <a:latin typeface="Arial"/>
                <a:cs typeface="Arial"/>
              </a:rPr>
              <a:t>‘Account</a:t>
            </a:r>
            <a:r>
              <a:rPr sz="2400" spc="-220" dirty="0">
                <a:solidFill>
                  <a:srgbClr val="181B0D"/>
                </a:solidFill>
                <a:latin typeface="Arial"/>
                <a:cs typeface="Arial"/>
              </a:rPr>
              <a:t> </a:t>
            </a:r>
            <a:r>
              <a:rPr sz="2400" spc="-95" dirty="0">
                <a:solidFill>
                  <a:srgbClr val="181B0D"/>
                </a:solidFill>
                <a:latin typeface="Arial"/>
                <a:cs typeface="Arial"/>
              </a:rPr>
              <a:t>payee’</a:t>
            </a:r>
            <a:r>
              <a:rPr sz="2400" spc="-190" dirty="0">
                <a:solidFill>
                  <a:srgbClr val="181B0D"/>
                </a:solidFill>
                <a:latin typeface="Arial"/>
                <a:cs typeface="Arial"/>
              </a:rPr>
              <a:t> </a:t>
            </a:r>
            <a:r>
              <a:rPr sz="2400" spc="-25" dirty="0">
                <a:solidFill>
                  <a:srgbClr val="181B0D"/>
                </a:solidFill>
                <a:latin typeface="Arial"/>
                <a:cs typeface="Arial"/>
              </a:rPr>
              <a:t>or</a:t>
            </a:r>
            <a:r>
              <a:rPr sz="2400" spc="-215" dirty="0">
                <a:solidFill>
                  <a:srgbClr val="181B0D"/>
                </a:solidFill>
                <a:latin typeface="Arial"/>
                <a:cs typeface="Arial"/>
              </a:rPr>
              <a:t> </a:t>
            </a:r>
            <a:r>
              <a:rPr sz="2400" spc="5" dirty="0">
                <a:solidFill>
                  <a:srgbClr val="181B0D"/>
                </a:solidFill>
                <a:latin typeface="Arial"/>
                <a:cs typeface="Arial"/>
              </a:rPr>
              <a:t>‘Not</a:t>
            </a:r>
            <a:r>
              <a:rPr sz="2400" spc="-190" dirty="0">
                <a:solidFill>
                  <a:srgbClr val="181B0D"/>
                </a:solidFill>
                <a:latin typeface="Arial"/>
                <a:cs typeface="Arial"/>
              </a:rPr>
              <a:t> </a:t>
            </a:r>
            <a:r>
              <a:rPr sz="2400" spc="-55" dirty="0">
                <a:solidFill>
                  <a:srgbClr val="181B0D"/>
                </a:solidFill>
                <a:latin typeface="Arial"/>
                <a:cs typeface="Arial"/>
              </a:rPr>
              <a:t>Negotiable’.</a:t>
            </a:r>
            <a:endParaRPr sz="2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39870" y="310641"/>
            <a:ext cx="3955415" cy="696595"/>
          </a:xfrm>
          <a:prstGeom prst="rect">
            <a:avLst/>
          </a:prstGeom>
        </p:spPr>
        <p:txBody>
          <a:bodyPr vert="horz" wrap="square" lIns="0" tIns="12700" rIns="0" bIns="0" rtlCol="0">
            <a:spAutoFit/>
          </a:bodyPr>
          <a:lstStyle/>
          <a:p>
            <a:pPr marL="12700">
              <a:lnSpc>
                <a:spcPct val="100000"/>
              </a:lnSpc>
              <a:spcBef>
                <a:spcPts val="100"/>
              </a:spcBef>
            </a:pPr>
            <a:r>
              <a:rPr u="sng" spc="-200" dirty="0">
                <a:solidFill>
                  <a:srgbClr val="7030A0"/>
                </a:solidFill>
                <a:effectLst>
                  <a:outerShdw blurRad="38100" dist="38100" dir="2700000" algn="tl">
                    <a:srgbClr val="000000">
                      <a:alpha val="43137"/>
                    </a:srgbClr>
                  </a:outerShdw>
                </a:effectLst>
              </a:rPr>
              <a:t>Types </a:t>
            </a:r>
            <a:r>
              <a:rPr u="sng" spc="-130" dirty="0">
                <a:solidFill>
                  <a:srgbClr val="7030A0"/>
                </a:solidFill>
                <a:effectLst>
                  <a:outerShdw blurRad="38100" dist="38100" dir="2700000" algn="tl">
                    <a:srgbClr val="000000">
                      <a:alpha val="43137"/>
                    </a:srgbClr>
                  </a:outerShdw>
                </a:effectLst>
              </a:rPr>
              <a:t>of</a:t>
            </a:r>
            <a:r>
              <a:rPr u="sng" spc="-855" dirty="0">
                <a:solidFill>
                  <a:srgbClr val="7030A0"/>
                </a:solidFill>
                <a:effectLst>
                  <a:outerShdw blurRad="38100" dist="38100" dir="2700000" algn="tl">
                    <a:srgbClr val="000000">
                      <a:alpha val="43137"/>
                    </a:srgbClr>
                  </a:outerShdw>
                </a:effectLst>
              </a:rPr>
              <a:t> </a:t>
            </a:r>
            <a:r>
              <a:rPr u="sng" spc="-200" dirty="0">
                <a:solidFill>
                  <a:srgbClr val="7030A0"/>
                </a:solidFill>
                <a:effectLst>
                  <a:outerShdw blurRad="38100" dist="38100" dir="2700000" algn="tl">
                    <a:srgbClr val="000000">
                      <a:alpha val="43137"/>
                    </a:srgbClr>
                  </a:outerShdw>
                </a:effectLst>
              </a:rPr>
              <a:t>Cheque</a:t>
            </a:r>
          </a:p>
        </p:txBody>
      </p:sp>
      <p:sp>
        <p:nvSpPr>
          <p:cNvPr id="3" name="object 3"/>
          <p:cNvSpPr txBox="1"/>
          <p:nvPr/>
        </p:nvSpPr>
        <p:spPr>
          <a:xfrm>
            <a:off x="2069338" y="2032761"/>
            <a:ext cx="8879205" cy="3663950"/>
          </a:xfrm>
          <a:prstGeom prst="rect">
            <a:avLst/>
          </a:prstGeom>
        </p:spPr>
        <p:txBody>
          <a:bodyPr vert="horz" wrap="square" lIns="0" tIns="43180" rIns="0" bIns="0" rtlCol="0">
            <a:spAutoFit/>
          </a:bodyPr>
          <a:lstStyle/>
          <a:p>
            <a:pPr marL="396240" marR="805180" indent="-384175">
              <a:lnSpc>
                <a:spcPts val="2700"/>
              </a:lnSpc>
              <a:spcBef>
                <a:spcPts val="340"/>
              </a:spcBef>
              <a:buFont typeface="Arial"/>
              <a:buChar char="■"/>
              <a:tabLst>
                <a:tab pos="396240" algn="l"/>
                <a:tab pos="396875" algn="l"/>
              </a:tabLst>
            </a:pPr>
            <a:r>
              <a:rPr sz="2400" b="1" spc="-110" dirty="0">
                <a:solidFill>
                  <a:srgbClr val="181B0D"/>
                </a:solidFill>
                <a:latin typeface="Trebuchet MS"/>
                <a:cs typeface="Trebuchet MS"/>
              </a:rPr>
              <a:t>Bearer</a:t>
            </a:r>
            <a:r>
              <a:rPr sz="2400" b="1" spc="-245" dirty="0">
                <a:solidFill>
                  <a:srgbClr val="181B0D"/>
                </a:solidFill>
                <a:latin typeface="Trebuchet MS"/>
                <a:cs typeface="Trebuchet MS"/>
              </a:rPr>
              <a:t> </a:t>
            </a:r>
            <a:r>
              <a:rPr sz="2400" b="1" spc="-110" dirty="0">
                <a:solidFill>
                  <a:srgbClr val="181B0D"/>
                </a:solidFill>
                <a:latin typeface="Trebuchet MS"/>
                <a:cs typeface="Trebuchet MS"/>
              </a:rPr>
              <a:t>cheque</a:t>
            </a:r>
            <a:r>
              <a:rPr sz="2400" spc="-110" dirty="0">
                <a:solidFill>
                  <a:srgbClr val="181B0D"/>
                </a:solidFill>
                <a:latin typeface="Arial"/>
                <a:cs typeface="Arial"/>
              </a:rPr>
              <a:t>:</a:t>
            </a:r>
            <a:r>
              <a:rPr sz="2400" spc="-320" dirty="0">
                <a:solidFill>
                  <a:srgbClr val="181B0D"/>
                </a:solidFill>
                <a:latin typeface="Arial"/>
                <a:cs typeface="Arial"/>
              </a:rPr>
              <a:t> </a:t>
            </a:r>
            <a:r>
              <a:rPr sz="2400" spc="-80" dirty="0">
                <a:solidFill>
                  <a:srgbClr val="181B0D"/>
                </a:solidFill>
                <a:latin typeface="Arial"/>
                <a:cs typeface="Arial"/>
              </a:rPr>
              <a:t>A</a:t>
            </a:r>
            <a:r>
              <a:rPr sz="2400" spc="-185" dirty="0">
                <a:solidFill>
                  <a:srgbClr val="181B0D"/>
                </a:solidFill>
                <a:latin typeface="Arial"/>
                <a:cs typeface="Arial"/>
              </a:rPr>
              <a:t> </a:t>
            </a:r>
            <a:r>
              <a:rPr sz="2400" spc="-114" dirty="0">
                <a:solidFill>
                  <a:srgbClr val="181B0D"/>
                </a:solidFill>
                <a:latin typeface="Arial"/>
                <a:cs typeface="Arial"/>
              </a:rPr>
              <a:t>cheque</a:t>
            </a:r>
            <a:r>
              <a:rPr sz="2400" spc="-190" dirty="0">
                <a:solidFill>
                  <a:srgbClr val="181B0D"/>
                </a:solidFill>
                <a:latin typeface="Arial"/>
                <a:cs typeface="Arial"/>
              </a:rPr>
              <a:t> </a:t>
            </a:r>
            <a:r>
              <a:rPr sz="2400" spc="-55" dirty="0">
                <a:solidFill>
                  <a:srgbClr val="181B0D"/>
                </a:solidFill>
                <a:latin typeface="Arial"/>
                <a:cs typeface="Arial"/>
              </a:rPr>
              <a:t>which</a:t>
            </a:r>
            <a:r>
              <a:rPr sz="2400" spc="-18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90" dirty="0">
                <a:solidFill>
                  <a:srgbClr val="181B0D"/>
                </a:solidFill>
                <a:latin typeface="Arial"/>
                <a:cs typeface="Arial"/>
              </a:rPr>
              <a:t>payable</a:t>
            </a:r>
            <a:r>
              <a:rPr sz="2400" spc="-185"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95" dirty="0">
                <a:solidFill>
                  <a:srgbClr val="181B0D"/>
                </a:solidFill>
                <a:latin typeface="Arial"/>
                <a:cs typeface="Arial"/>
              </a:rPr>
              <a:t>any</a:t>
            </a:r>
            <a:r>
              <a:rPr sz="2400" spc="-200" dirty="0">
                <a:solidFill>
                  <a:srgbClr val="181B0D"/>
                </a:solidFill>
                <a:latin typeface="Arial"/>
                <a:cs typeface="Arial"/>
              </a:rPr>
              <a:t> </a:t>
            </a:r>
            <a:r>
              <a:rPr sz="2400" spc="-95" dirty="0">
                <a:solidFill>
                  <a:srgbClr val="181B0D"/>
                </a:solidFill>
                <a:latin typeface="Arial"/>
                <a:cs typeface="Arial"/>
              </a:rPr>
              <a:t>person</a:t>
            </a:r>
            <a:r>
              <a:rPr sz="2400" spc="-185" dirty="0">
                <a:solidFill>
                  <a:srgbClr val="181B0D"/>
                </a:solidFill>
                <a:latin typeface="Arial"/>
                <a:cs typeface="Arial"/>
              </a:rPr>
              <a:t> </a:t>
            </a:r>
            <a:r>
              <a:rPr sz="2400" spc="-55" dirty="0">
                <a:solidFill>
                  <a:srgbClr val="181B0D"/>
                </a:solidFill>
                <a:latin typeface="Arial"/>
                <a:cs typeface="Arial"/>
              </a:rPr>
              <a:t>who  </a:t>
            </a:r>
            <a:r>
              <a:rPr sz="2400" spc="-90" dirty="0">
                <a:solidFill>
                  <a:srgbClr val="181B0D"/>
                </a:solidFill>
                <a:latin typeface="Arial"/>
                <a:cs typeface="Arial"/>
              </a:rPr>
              <a:t>presents</a:t>
            </a:r>
            <a:r>
              <a:rPr sz="2400" spc="-185" dirty="0">
                <a:solidFill>
                  <a:srgbClr val="181B0D"/>
                </a:solidFill>
                <a:latin typeface="Arial"/>
                <a:cs typeface="Arial"/>
              </a:rPr>
              <a:t> </a:t>
            </a:r>
            <a:r>
              <a:rPr sz="2400" spc="90" dirty="0">
                <a:solidFill>
                  <a:srgbClr val="181B0D"/>
                </a:solidFill>
                <a:latin typeface="Arial"/>
                <a:cs typeface="Arial"/>
              </a:rPr>
              <a:t>it</a:t>
            </a:r>
            <a:r>
              <a:rPr sz="2400" spc="-190" dirty="0">
                <a:solidFill>
                  <a:srgbClr val="181B0D"/>
                </a:solidFill>
                <a:latin typeface="Arial"/>
                <a:cs typeface="Arial"/>
              </a:rPr>
              <a:t> </a:t>
            </a:r>
            <a:r>
              <a:rPr sz="2400" spc="15" dirty="0">
                <a:solidFill>
                  <a:srgbClr val="181B0D"/>
                </a:solidFill>
                <a:latin typeface="Arial"/>
                <a:cs typeface="Arial"/>
              </a:rPr>
              <a:t>for</a:t>
            </a:r>
            <a:r>
              <a:rPr sz="2400" spc="-210" dirty="0">
                <a:solidFill>
                  <a:srgbClr val="181B0D"/>
                </a:solidFill>
                <a:latin typeface="Arial"/>
                <a:cs typeface="Arial"/>
              </a:rPr>
              <a:t> </a:t>
            </a:r>
            <a:r>
              <a:rPr sz="2400" spc="-50" dirty="0">
                <a:solidFill>
                  <a:srgbClr val="181B0D"/>
                </a:solidFill>
                <a:latin typeface="Arial"/>
                <a:cs typeface="Arial"/>
              </a:rPr>
              <a:t>payment</a:t>
            </a:r>
            <a:r>
              <a:rPr sz="2400" spc="-180" dirty="0">
                <a:solidFill>
                  <a:srgbClr val="181B0D"/>
                </a:solidFill>
                <a:latin typeface="Arial"/>
                <a:cs typeface="Arial"/>
              </a:rPr>
              <a:t> </a:t>
            </a:r>
            <a:r>
              <a:rPr sz="2400" dirty="0">
                <a:solidFill>
                  <a:srgbClr val="181B0D"/>
                </a:solidFill>
                <a:latin typeface="Arial"/>
                <a:cs typeface="Arial"/>
              </a:rPr>
              <a:t>at</a:t>
            </a:r>
            <a:r>
              <a:rPr sz="2400" spc="-185" dirty="0">
                <a:solidFill>
                  <a:srgbClr val="181B0D"/>
                </a:solidFill>
                <a:latin typeface="Arial"/>
                <a:cs typeface="Arial"/>
              </a:rPr>
              <a:t> </a:t>
            </a:r>
            <a:r>
              <a:rPr sz="2400" spc="-20" dirty="0">
                <a:solidFill>
                  <a:srgbClr val="181B0D"/>
                </a:solidFill>
                <a:latin typeface="Arial"/>
                <a:cs typeface="Arial"/>
              </a:rPr>
              <a:t>the</a:t>
            </a:r>
            <a:r>
              <a:rPr sz="2400" spc="-190" dirty="0">
                <a:solidFill>
                  <a:srgbClr val="181B0D"/>
                </a:solidFill>
                <a:latin typeface="Arial"/>
                <a:cs typeface="Arial"/>
              </a:rPr>
              <a:t> </a:t>
            </a:r>
            <a:r>
              <a:rPr sz="2400" spc="-80" dirty="0">
                <a:solidFill>
                  <a:srgbClr val="181B0D"/>
                </a:solidFill>
                <a:latin typeface="Arial"/>
                <a:cs typeface="Arial"/>
              </a:rPr>
              <a:t>bank</a:t>
            </a:r>
            <a:r>
              <a:rPr sz="2400" spc="-185" dirty="0">
                <a:solidFill>
                  <a:srgbClr val="181B0D"/>
                </a:solidFill>
                <a:latin typeface="Arial"/>
                <a:cs typeface="Arial"/>
              </a:rPr>
              <a:t> </a:t>
            </a:r>
            <a:r>
              <a:rPr sz="2400" spc="-50" dirty="0">
                <a:solidFill>
                  <a:srgbClr val="181B0D"/>
                </a:solidFill>
                <a:latin typeface="Arial"/>
                <a:cs typeface="Arial"/>
              </a:rPr>
              <a:t>counter</a:t>
            </a:r>
            <a:r>
              <a:rPr sz="2400" spc="-215" dirty="0">
                <a:solidFill>
                  <a:srgbClr val="181B0D"/>
                </a:solidFill>
                <a:latin typeface="Arial"/>
                <a:cs typeface="Arial"/>
              </a:rPr>
              <a:t> </a:t>
            </a:r>
            <a:r>
              <a:rPr sz="2400" spc="-105" dirty="0">
                <a:solidFill>
                  <a:srgbClr val="181B0D"/>
                </a:solidFill>
                <a:latin typeface="Arial"/>
                <a:cs typeface="Arial"/>
              </a:rPr>
              <a:t>is</a:t>
            </a:r>
            <a:r>
              <a:rPr sz="2400" spc="-175" dirty="0">
                <a:solidFill>
                  <a:srgbClr val="181B0D"/>
                </a:solidFill>
                <a:latin typeface="Arial"/>
                <a:cs typeface="Arial"/>
              </a:rPr>
              <a:t> </a:t>
            </a:r>
            <a:r>
              <a:rPr sz="2400" spc="-80" dirty="0">
                <a:solidFill>
                  <a:srgbClr val="181B0D"/>
                </a:solidFill>
                <a:latin typeface="Arial"/>
                <a:cs typeface="Arial"/>
              </a:rPr>
              <a:t>called</a:t>
            </a:r>
            <a:r>
              <a:rPr sz="2400" spc="-170" dirty="0">
                <a:solidFill>
                  <a:srgbClr val="181B0D"/>
                </a:solidFill>
                <a:latin typeface="Arial"/>
                <a:cs typeface="Arial"/>
              </a:rPr>
              <a:t> </a:t>
            </a:r>
            <a:r>
              <a:rPr sz="2400" spc="-90" dirty="0">
                <a:solidFill>
                  <a:srgbClr val="181B0D"/>
                </a:solidFill>
                <a:latin typeface="Arial"/>
                <a:cs typeface="Arial"/>
              </a:rPr>
              <a:t>‘Bearer</a:t>
            </a:r>
            <a:endParaRPr sz="2400">
              <a:latin typeface="Arial"/>
              <a:cs typeface="Arial"/>
            </a:endParaRPr>
          </a:p>
          <a:p>
            <a:pPr marL="396240" marR="284480">
              <a:lnSpc>
                <a:spcPts val="2700"/>
              </a:lnSpc>
              <a:spcBef>
                <a:spcPts val="15"/>
              </a:spcBef>
            </a:pPr>
            <a:r>
              <a:rPr sz="2400" spc="-105" dirty="0">
                <a:solidFill>
                  <a:srgbClr val="181B0D"/>
                </a:solidFill>
                <a:latin typeface="Arial"/>
                <a:cs typeface="Arial"/>
              </a:rPr>
              <a:t>cheque’.</a:t>
            </a:r>
            <a:r>
              <a:rPr sz="2400" spc="-310" dirty="0">
                <a:solidFill>
                  <a:srgbClr val="181B0D"/>
                </a:solidFill>
                <a:latin typeface="Arial"/>
                <a:cs typeface="Arial"/>
              </a:rPr>
              <a:t> </a:t>
            </a:r>
            <a:r>
              <a:rPr sz="2400" spc="-80" dirty="0">
                <a:solidFill>
                  <a:srgbClr val="181B0D"/>
                </a:solidFill>
                <a:latin typeface="Arial"/>
                <a:cs typeface="Arial"/>
              </a:rPr>
              <a:t>A</a:t>
            </a:r>
            <a:r>
              <a:rPr sz="2400" spc="-190" dirty="0">
                <a:solidFill>
                  <a:srgbClr val="181B0D"/>
                </a:solidFill>
                <a:latin typeface="Arial"/>
                <a:cs typeface="Arial"/>
              </a:rPr>
              <a:t> </a:t>
            </a:r>
            <a:r>
              <a:rPr sz="2400" spc="-80" dirty="0">
                <a:solidFill>
                  <a:srgbClr val="181B0D"/>
                </a:solidFill>
                <a:latin typeface="Arial"/>
                <a:cs typeface="Arial"/>
              </a:rPr>
              <a:t>bearer</a:t>
            </a:r>
            <a:r>
              <a:rPr sz="2400" spc="-200" dirty="0">
                <a:solidFill>
                  <a:srgbClr val="181B0D"/>
                </a:solidFill>
                <a:latin typeface="Arial"/>
                <a:cs typeface="Arial"/>
              </a:rPr>
              <a:t> </a:t>
            </a:r>
            <a:r>
              <a:rPr sz="2400" spc="-110" dirty="0">
                <a:solidFill>
                  <a:srgbClr val="181B0D"/>
                </a:solidFill>
                <a:latin typeface="Arial"/>
                <a:cs typeface="Arial"/>
              </a:rPr>
              <a:t>cheque</a:t>
            </a:r>
            <a:r>
              <a:rPr sz="2400" spc="-204" dirty="0">
                <a:solidFill>
                  <a:srgbClr val="181B0D"/>
                </a:solidFill>
                <a:latin typeface="Arial"/>
                <a:cs typeface="Arial"/>
              </a:rPr>
              <a:t> </a:t>
            </a:r>
            <a:r>
              <a:rPr sz="2400" spc="-130" dirty="0">
                <a:solidFill>
                  <a:srgbClr val="181B0D"/>
                </a:solidFill>
                <a:latin typeface="Arial"/>
                <a:cs typeface="Arial"/>
              </a:rPr>
              <a:t>can</a:t>
            </a:r>
            <a:r>
              <a:rPr sz="2400" spc="-185" dirty="0">
                <a:solidFill>
                  <a:srgbClr val="181B0D"/>
                </a:solidFill>
                <a:latin typeface="Arial"/>
                <a:cs typeface="Arial"/>
              </a:rPr>
              <a:t> </a:t>
            </a:r>
            <a:r>
              <a:rPr sz="2400" spc="-95" dirty="0">
                <a:solidFill>
                  <a:srgbClr val="181B0D"/>
                </a:solidFill>
                <a:latin typeface="Arial"/>
                <a:cs typeface="Arial"/>
              </a:rPr>
              <a:t>be</a:t>
            </a:r>
            <a:r>
              <a:rPr sz="2400" spc="-190" dirty="0">
                <a:solidFill>
                  <a:srgbClr val="181B0D"/>
                </a:solidFill>
                <a:latin typeface="Arial"/>
                <a:cs typeface="Arial"/>
              </a:rPr>
              <a:t> </a:t>
            </a:r>
            <a:r>
              <a:rPr sz="2400" spc="-50" dirty="0">
                <a:solidFill>
                  <a:srgbClr val="181B0D"/>
                </a:solidFill>
                <a:latin typeface="Arial"/>
                <a:cs typeface="Arial"/>
              </a:rPr>
              <a:t>transferred</a:t>
            </a:r>
            <a:r>
              <a:rPr sz="2400" spc="-185" dirty="0">
                <a:solidFill>
                  <a:srgbClr val="181B0D"/>
                </a:solidFill>
                <a:latin typeface="Arial"/>
                <a:cs typeface="Arial"/>
              </a:rPr>
              <a:t> </a:t>
            </a:r>
            <a:r>
              <a:rPr sz="2400" spc="-50" dirty="0">
                <a:solidFill>
                  <a:srgbClr val="181B0D"/>
                </a:solidFill>
                <a:latin typeface="Arial"/>
                <a:cs typeface="Arial"/>
              </a:rPr>
              <a:t>by</a:t>
            </a:r>
            <a:r>
              <a:rPr sz="2400" spc="-190" dirty="0">
                <a:solidFill>
                  <a:srgbClr val="181B0D"/>
                </a:solidFill>
                <a:latin typeface="Arial"/>
                <a:cs typeface="Arial"/>
              </a:rPr>
              <a:t> </a:t>
            </a:r>
            <a:r>
              <a:rPr sz="2400" spc="-75" dirty="0">
                <a:solidFill>
                  <a:srgbClr val="181B0D"/>
                </a:solidFill>
                <a:latin typeface="Arial"/>
                <a:cs typeface="Arial"/>
              </a:rPr>
              <a:t>mere</a:t>
            </a:r>
            <a:r>
              <a:rPr sz="2400" spc="-185" dirty="0">
                <a:solidFill>
                  <a:srgbClr val="181B0D"/>
                </a:solidFill>
                <a:latin typeface="Arial"/>
                <a:cs typeface="Arial"/>
              </a:rPr>
              <a:t> </a:t>
            </a:r>
            <a:r>
              <a:rPr sz="2400" spc="-55" dirty="0">
                <a:solidFill>
                  <a:srgbClr val="181B0D"/>
                </a:solidFill>
                <a:latin typeface="Arial"/>
                <a:cs typeface="Arial"/>
              </a:rPr>
              <a:t>delivery</a:t>
            </a:r>
            <a:r>
              <a:rPr sz="2400" spc="-160" dirty="0">
                <a:solidFill>
                  <a:srgbClr val="181B0D"/>
                </a:solidFill>
                <a:latin typeface="Arial"/>
                <a:cs typeface="Arial"/>
              </a:rPr>
              <a:t> </a:t>
            </a:r>
            <a:r>
              <a:rPr sz="2400" spc="-95" dirty="0">
                <a:solidFill>
                  <a:srgbClr val="181B0D"/>
                </a:solidFill>
                <a:latin typeface="Arial"/>
                <a:cs typeface="Arial"/>
              </a:rPr>
              <a:t>and  </a:t>
            </a:r>
            <a:r>
              <a:rPr sz="2400" spc="-80" dirty="0">
                <a:solidFill>
                  <a:srgbClr val="181B0D"/>
                </a:solidFill>
                <a:latin typeface="Arial"/>
                <a:cs typeface="Arial"/>
              </a:rPr>
              <a:t>requires </a:t>
            </a:r>
            <a:r>
              <a:rPr sz="2400" spc="-65" dirty="0">
                <a:solidFill>
                  <a:srgbClr val="181B0D"/>
                </a:solidFill>
                <a:latin typeface="Arial"/>
                <a:cs typeface="Arial"/>
              </a:rPr>
              <a:t>no</a:t>
            </a:r>
            <a:r>
              <a:rPr sz="2400" spc="-320" dirty="0">
                <a:solidFill>
                  <a:srgbClr val="181B0D"/>
                </a:solidFill>
                <a:latin typeface="Arial"/>
                <a:cs typeface="Arial"/>
              </a:rPr>
              <a:t> </a:t>
            </a:r>
            <a:r>
              <a:rPr sz="2400" spc="-65" dirty="0">
                <a:solidFill>
                  <a:srgbClr val="181B0D"/>
                </a:solidFill>
                <a:latin typeface="Arial"/>
                <a:cs typeface="Arial"/>
              </a:rPr>
              <a:t>endorsement.</a:t>
            </a:r>
            <a:endParaRPr sz="2400">
              <a:latin typeface="Arial"/>
              <a:cs typeface="Arial"/>
            </a:endParaRPr>
          </a:p>
          <a:p>
            <a:pPr>
              <a:lnSpc>
                <a:spcPct val="100000"/>
              </a:lnSpc>
              <a:spcBef>
                <a:spcPts val="20"/>
              </a:spcBef>
            </a:pPr>
            <a:endParaRPr sz="3350">
              <a:latin typeface="Arial"/>
              <a:cs typeface="Arial"/>
            </a:endParaRPr>
          </a:p>
          <a:p>
            <a:pPr marL="396240" indent="-384175">
              <a:lnSpc>
                <a:spcPts val="2795"/>
              </a:lnSpc>
              <a:buFont typeface="Arial"/>
              <a:buChar char="■"/>
              <a:tabLst>
                <a:tab pos="396240" algn="l"/>
                <a:tab pos="396875" algn="l"/>
              </a:tabLst>
            </a:pPr>
            <a:r>
              <a:rPr sz="2400" b="1" spc="-105" dirty="0">
                <a:solidFill>
                  <a:srgbClr val="181B0D"/>
                </a:solidFill>
                <a:latin typeface="Trebuchet MS"/>
                <a:cs typeface="Trebuchet MS"/>
              </a:rPr>
              <a:t>Order</a:t>
            </a:r>
            <a:r>
              <a:rPr sz="2400" b="1" spc="-240" dirty="0">
                <a:solidFill>
                  <a:srgbClr val="181B0D"/>
                </a:solidFill>
                <a:latin typeface="Trebuchet MS"/>
                <a:cs typeface="Trebuchet MS"/>
              </a:rPr>
              <a:t> </a:t>
            </a:r>
            <a:r>
              <a:rPr sz="2400" b="1" spc="-110" dirty="0">
                <a:solidFill>
                  <a:srgbClr val="181B0D"/>
                </a:solidFill>
                <a:latin typeface="Trebuchet MS"/>
                <a:cs typeface="Trebuchet MS"/>
              </a:rPr>
              <a:t>cheque</a:t>
            </a:r>
            <a:r>
              <a:rPr sz="2400" spc="-110" dirty="0">
                <a:solidFill>
                  <a:srgbClr val="181B0D"/>
                </a:solidFill>
                <a:latin typeface="Arial"/>
                <a:cs typeface="Arial"/>
              </a:rPr>
              <a:t>:</a:t>
            </a:r>
            <a:r>
              <a:rPr sz="2400" spc="-305" dirty="0">
                <a:solidFill>
                  <a:srgbClr val="181B0D"/>
                </a:solidFill>
                <a:latin typeface="Arial"/>
                <a:cs typeface="Arial"/>
              </a:rPr>
              <a:t> </a:t>
            </a:r>
            <a:r>
              <a:rPr sz="2400" spc="-75" dirty="0">
                <a:solidFill>
                  <a:srgbClr val="181B0D"/>
                </a:solidFill>
                <a:latin typeface="Arial"/>
                <a:cs typeface="Arial"/>
              </a:rPr>
              <a:t>An</a:t>
            </a:r>
            <a:r>
              <a:rPr sz="2400" spc="-210" dirty="0">
                <a:solidFill>
                  <a:srgbClr val="181B0D"/>
                </a:solidFill>
                <a:latin typeface="Arial"/>
                <a:cs typeface="Arial"/>
              </a:rPr>
              <a:t> </a:t>
            </a:r>
            <a:r>
              <a:rPr sz="2400" spc="-50" dirty="0">
                <a:solidFill>
                  <a:srgbClr val="181B0D"/>
                </a:solidFill>
                <a:latin typeface="Arial"/>
                <a:cs typeface="Arial"/>
              </a:rPr>
              <a:t>order</a:t>
            </a:r>
            <a:r>
              <a:rPr sz="2400" spc="-200" dirty="0">
                <a:solidFill>
                  <a:srgbClr val="181B0D"/>
                </a:solidFill>
                <a:latin typeface="Arial"/>
                <a:cs typeface="Arial"/>
              </a:rPr>
              <a:t> </a:t>
            </a:r>
            <a:r>
              <a:rPr sz="2400" spc="-114" dirty="0">
                <a:solidFill>
                  <a:srgbClr val="181B0D"/>
                </a:solidFill>
                <a:latin typeface="Arial"/>
                <a:cs typeface="Arial"/>
              </a:rPr>
              <a:t>cheque</a:t>
            </a:r>
            <a:r>
              <a:rPr sz="2400" spc="-195" dirty="0">
                <a:solidFill>
                  <a:srgbClr val="181B0D"/>
                </a:solidFill>
                <a:latin typeface="Arial"/>
                <a:cs typeface="Arial"/>
              </a:rPr>
              <a:t> </a:t>
            </a:r>
            <a:r>
              <a:rPr sz="2400" spc="-105" dirty="0">
                <a:solidFill>
                  <a:srgbClr val="181B0D"/>
                </a:solidFill>
                <a:latin typeface="Arial"/>
                <a:cs typeface="Arial"/>
              </a:rPr>
              <a:t>is</a:t>
            </a:r>
            <a:r>
              <a:rPr sz="2400" spc="-190" dirty="0">
                <a:solidFill>
                  <a:srgbClr val="181B0D"/>
                </a:solidFill>
                <a:latin typeface="Arial"/>
                <a:cs typeface="Arial"/>
              </a:rPr>
              <a:t> </a:t>
            </a:r>
            <a:r>
              <a:rPr sz="2400" spc="-95" dirty="0">
                <a:solidFill>
                  <a:srgbClr val="181B0D"/>
                </a:solidFill>
                <a:latin typeface="Arial"/>
                <a:cs typeface="Arial"/>
              </a:rPr>
              <a:t>one</a:t>
            </a:r>
            <a:r>
              <a:rPr sz="2400" spc="-204" dirty="0">
                <a:solidFill>
                  <a:srgbClr val="181B0D"/>
                </a:solidFill>
                <a:latin typeface="Arial"/>
                <a:cs typeface="Arial"/>
              </a:rPr>
              <a:t> </a:t>
            </a:r>
            <a:r>
              <a:rPr sz="2400" spc="-55" dirty="0">
                <a:solidFill>
                  <a:srgbClr val="181B0D"/>
                </a:solidFill>
                <a:latin typeface="Arial"/>
                <a:cs typeface="Arial"/>
              </a:rPr>
              <a:t>which</a:t>
            </a:r>
            <a:r>
              <a:rPr sz="2400" spc="-185" dirty="0">
                <a:solidFill>
                  <a:srgbClr val="181B0D"/>
                </a:solidFill>
                <a:latin typeface="Arial"/>
                <a:cs typeface="Arial"/>
              </a:rPr>
              <a:t> </a:t>
            </a:r>
            <a:r>
              <a:rPr sz="2400" spc="-105" dirty="0">
                <a:solidFill>
                  <a:srgbClr val="181B0D"/>
                </a:solidFill>
                <a:latin typeface="Arial"/>
                <a:cs typeface="Arial"/>
              </a:rPr>
              <a:t>is</a:t>
            </a:r>
            <a:r>
              <a:rPr sz="2400" spc="-185" dirty="0">
                <a:solidFill>
                  <a:srgbClr val="181B0D"/>
                </a:solidFill>
                <a:latin typeface="Arial"/>
                <a:cs typeface="Arial"/>
              </a:rPr>
              <a:t> </a:t>
            </a:r>
            <a:r>
              <a:rPr sz="2400" spc="-90" dirty="0">
                <a:solidFill>
                  <a:srgbClr val="181B0D"/>
                </a:solidFill>
                <a:latin typeface="Arial"/>
                <a:cs typeface="Arial"/>
              </a:rPr>
              <a:t>payable</a:t>
            </a:r>
            <a:r>
              <a:rPr sz="2400" spc="-180" dirty="0">
                <a:solidFill>
                  <a:srgbClr val="181B0D"/>
                </a:solidFill>
                <a:latin typeface="Arial"/>
                <a:cs typeface="Arial"/>
              </a:rPr>
              <a:t> </a:t>
            </a:r>
            <a:r>
              <a:rPr sz="2400" spc="50" dirty="0">
                <a:solidFill>
                  <a:srgbClr val="181B0D"/>
                </a:solidFill>
                <a:latin typeface="Arial"/>
                <a:cs typeface="Arial"/>
              </a:rPr>
              <a:t>to</a:t>
            </a:r>
            <a:r>
              <a:rPr sz="2400" spc="-204" dirty="0">
                <a:solidFill>
                  <a:srgbClr val="181B0D"/>
                </a:solidFill>
                <a:latin typeface="Arial"/>
                <a:cs typeface="Arial"/>
              </a:rPr>
              <a:t> </a:t>
            </a:r>
            <a:r>
              <a:rPr sz="2400" spc="-160" dirty="0">
                <a:solidFill>
                  <a:srgbClr val="181B0D"/>
                </a:solidFill>
                <a:latin typeface="Arial"/>
                <a:cs typeface="Arial"/>
              </a:rPr>
              <a:t>a</a:t>
            </a:r>
            <a:endParaRPr sz="2400">
              <a:latin typeface="Arial"/>
              <a:cs typeface="Arial"/>
            </a:endParaRPr>
          </a:p>
          <a:p>
            <a:pPr marL="396240" marR="5080">
              <a:lnSpc>
                <a:spcPct val="94000"/>
              </a:lnSpc>
              <a:spcBef>
                <a:spcPts val="90"/>
              </a:spcBef>
            </a:pPr>
            <a:r>
              <a:rPr sz="2400" spc="-40" dirty="0">
                <a:solidFill>
                  <a:srgbClr val="181B0D"/>
                </a:solidFill>
                <a:latin typeface="Arial"/>
                <a:cs typeface="Arial"/>
              </a:rPr>
              <a:t>particular</a:t>
            </a:r>
            <a:r>
              <a:rPr sz="2400" spc="-195" dirty="0">
                <a:solidFill>
                  <a:srgbClr val="181B0D"/>
                </a:solidFill>
                <a:latin typeface="Arial"/>
                <a:cs typeface="Arial"/>
              </a:rPr>
              <a:t> </a:t>
            </a:r>
            <a:r>
              <a:rPr sz="2400" spc="-85" dirty="0">
                <a:solidFill>
                  <a:srgbClr val="181B0D"/>
                </a:solidFill>
                <a:latin typeface="Arial"/>
                <a:cs typeface="Arial"/>
              </a:rPr>
              <a:t>person.</a:t>
            </a:r>
            <a:r>
              <a:rPr sz="2400" spc="-190" dirty="0">
                <a:solidFill>
                  <a:srgbClr val="181B0D"/>
                </a:solidFill>
                <a:latin typeface="Arial"/>
                <a:cs typeface="Arial"/>
              </a:rPr>
              <a:t> </a:t>
            </a:r>
            <a:r>
              <a:rPr sz="2400" spc="-75" dirty="0">
                <a:solidFill>
                  <a:srgbClr val="181B0D"/>
                </a:solidFill>
                <a:latin typeface="Arial"/>
                <a:cs typeface="Arial"/>
              </a:rPr>
              <a:t>In</a:t>
            </a:r>
            <a:r>
              <a:rPr sz="2400" spc="-204" dirty="0">
                <a:solidFill>
                  <a:srgbClr val="181B0D"/>
                </a:solidFill>
                <a:latin typeface="Arial"/>
                <a:cs typeface="Arial"/>
              </a:rPr>
              <a:t> </a:t>
            </a:r>
            <a:r>
              <a:rPr sz="2400" spc="-135" dirty="0">
                <a:solidFill>
                  <a:srgbClr val="181B0D"/>
                </a:solidFill>
                <a:latin typeface="Arial"/>
                <a:cs typeface="Arial"/>
              </a:rPr>
              <a:t>such</a:t>
            </a:r>
            <a:r>
              <a:rPr sz="2400" spc="-200" dirty="0">
                <a:solidFill>
                  <a:srgbClr val="181B0D"/>
                </a:solidFill>
                <a:latin typeface="Arial"/>
                <a:cs typeface="Arial"/>
              </a:rPr>
              <a:t> </a:t>
            </a:r>
            <a:r>
              <a:rPr sz="2400" spc="-160" dirty="0">
                <a:solidFill>
                  <a:srgbClr val="181B0D"/>
                </a:solidFill>
                <a:latin typeface="Arial"/>
                <a:cs typeface="Arial"/>
              </a:rPr>
              <a:t>a</a:t>
            </a:r>
            <a:r>
              <a:rPr sz="2400" spc="-200" dirty="0">
                <a:solidFill>
                  <a:srgbClr val="181B0D"/>
                </a:solidFill>
                <a:latin typeface="Arial"/>
                <a:cs typeface="Arial"/>
              </a:rPr>
              <a:t> </a:t>
            </a:r>
            <a:r>
              <a:rPr sz="2400" spc="-110" dirty="0">
                <a:solidFill>
                  <a:srgbClr val="181B0D"/>
                </a:solidFill>
                <a:latin typeface="Arial"/>
                <a:cs typeface="Arial"/>
              </a:rPr>
              <a:t>cheque</a:t>
            </a:r>
            <a:r>
              <a:rPr sz="2400" spc="-185" dirty="0">
                <a:solidFill>
                  <a:srgbClr val="181B0D"/>
                </a:solidFill>
                <a:latin typeface="Arial"/>
                <a:cs typeface="Arial"/>
              </a:rPr>
              <a:t> </a:t>
            </a:r>
            <a:r>
              <a:rPr sz="2400" spc="-20" dirty="0">
                <a:solidFill>
                  <a:srgbClr val="181B0D"/>
                </a:solidFill>
                <a:latin typeface="Arial"/>
                <a:cs typeface="Arial"/>
              </a:rPr>
              <a:t>the</a:t>
            </a:r>
            <a:r>
              <a:rPr sz="2400" spc="-175" dirty="0">
                <a:solidFill>
                  <a:srgbClr val="181B0D"/>
                </a:solidFill>
                <a:latin typeface="Arial"/>
                <a:cs typeface="Arial"/>
              </a:rPr>
              <a:t> </a:t>
            </a:r>
            <a:r>
              <a:rPr sz="2400" spc="-35" dirty="0">
                <a:solidFill>
                  <a:srgbClr val="181B0D"/>
                </a:solidFill>
                <a:latin typeface="Arial"/>
                <a:cs typeface="Arial"/>
              </a:rPr>
              <a:t>word</a:t>
            </a:r>
            <a:r>
              <a:rPr sz="2400" spc="-195" dirty="0">
                <a:solidFill>
                  <a:srgbClr val="181B0D"/>
                </a:solidFill>
                <a:latin typeface="Arial"/>
                <a:cs typeface="Arial"/>
              </a:rPr>
              <a:t> </a:t>
            </a:r>
            <a:r>
              <a:rPr sz="2400" spc="-55" dirty="0">
                <a:solidFill>
                  <a:srgbClr val="181B0D"/>
                </a:solidFill>
                <a:latin typeface="Arial"/>
                <a:cs typeface="Arial"/>
              </a:rPr>
              <a:t>‘bearer’</a:t>
            </a:r>
            <a:r>
              <a:rPr sz="2400" spc="-200" dirty="0">
                <a:solidFill>
                  <a:srgbClr val="181B0D"/>
                </a:solidFill>
                <a:latin typeface="Arial"/>
                <a:cs typeface="Arial"/>
              </a:rPr>
              <a:t> </a:t>
            </a:r>
            <a:r>
              <a:rPr sz="2400" spc="-75" dirty="0">
                <a:solidFill>
                  <a:srgbClr val="181B0D"/>
                </a:solidFill>
                <a:latin typeface="Arial"/>
                <a:cs typeface="Arial"/>
              </a:rPr>
              <a:t>may</a:t>
            </a:r>
            <a:r>
              <a:rPr sz="2400" spc="-195" dirty="0">
                <a:solidFill>
                  <a:srgbClr val="181B0D"/>
                </a:solidFill>
                <a:latin typeface="Arial"/>
                <a:cs typeface="Arial"/>
              </a:rPr>
              <a:t> </a:t>
            </a:r>
            <a:r>
              <a:rPr sz="2400" spc="-95" dirty="0">
                <a:solidFill>
                  <a:srgbClr val="181B0D"/>
                </a:solidFill>
                <a:latin typeface="Arial"/>
                <a:cs typeface="Arial"/>
              </a:rPr>
              <a:t>be</a:t>
            </a:r>
            <a:r>
              <a:rPr sz="2400" spc="-195" dirty="0">
                <a:solidFill>
                  <a:srgbClr val="181B0D"/>
                </a:solidFill>
                <a:latin typeface="Arial"/>
                <a:cs typeface="Arial"/>
              </a:rPr>
              <a:t> </a:t>
            </a:r>
            <a:r>
              <a:rPr sz="2400" spc="-25" dirty="0">
                <a:solidFill>
                  <a:srgbClr val="181B0D"/>
                </a:solidFill>
                <a:latin typeface="Arial"/>
                <a:cs typeface="Arial"/>
              </a:rPr>
              <a:t>cut</a:t>
            </a:r>
            <a:r>
              <a:rPr sz="2400" spc="-204" dirty="0">
                <a:solidFill>
                  <a:srgbClr val="181B0D"/>
                </a:solidFill>
                <a:latin typeface="Arial"/>
                <a:cs typeface="Arial"/>
              </a:rPr>
              <a:t> </a:t>
            </a:r>
            <a:r>
              <a:rPr sz="2400" spc="5" dirty="0">
                <a:solidFill>
                  <a:srgbClr val="181B0D"/>
                </a:solidFill>
                <a:latin typeface="Arial"/>
                <a:cs typeface="Arial"/>
              </a:rPr>
              <a:t>out  </a:t>
            </a:r>
            <a:r>
              <a:rPr sz="2400" spc="-30" dirty="0">
                <a:solidFill>
                  <a:srgbClr val="181B0D"/>
                </a:solidFill>
                <a:latin typeface="Arial"/>
                <a:cs typeface="Arial"/>
              </a:rPr>
              <a:t>or </a:t>
            </a:r>
            <a:r>
              <a:rPr sz="2400" spc="-95" dirty="0">
                <a:solidFill>
                  <a:srgbClr val="181B0D"/>
                </a:solidFill>
                <a:latin typeface="Arial"/>
                <a:cs typeface="Arial"/>
              </a:rPr>
              <a:t>cancelled and </a:t>
            </a:r>
            <a:r>
              <a:rPr sz="2400" spc="-15" dirty="0">
                <a:solidFill>
                  <a:srgbClr val="181B0D"/>
                </a:solidFill>
                <a:latin typeface="Arial"/>
                <a:cs typeface="Arial"/>
              </a:rPr>
              <a:t>the </a:t>
            </a:r>
            <a:r>
              <a:rPr sz="2400" spc="-35" dirty="0">
                <a:solidFill>
                  <a:srgbClr val="181B0D"/>
                </a:solidFill>
                <a:latin typeface="Arial"/>
                <a:cs typeface="Arial"/>
              </a:rPr>
              <a:t>word </a:t>
            </a:r>
            <a:r>
              <a:rPr sz="2400" spc="-30" dirty="0">
                <a:solidFill>
                  <a:srgbClr val="181B0D"/>
                </a:solidFill>
                <a:latin typeface="Arial"/>
                <a:cs typeface="Arial"/>
              </a:rPr>
              <a:t>‘order’ </a:t>
            </a:r>
            <a:r>
              <a:rPr sz="2400" spc="-75" dirty="0">
                <a:solidFill>
                  <a:srgbClr val="181B0D"/>
                </a:solidFill>
                <a:latin typeface="Arial"/>
                <a:cs typeface="Arial"/>
              </a:rPr>
              <a:t>may </a:t>
            </a:r>
            <a:r>
              <a:rPr sz="2400" spc="-95" dirty="0">
                <a:solidFill>
                  <a:srgbClr val="181B0D"/>
                </a:solidFill>
                <a:latin typeface="Arial"/>
                <a:cs typeface="Arial"/>
              </a:rPr>
              <a:t>be </a:t>
            </a:r>
            <a:r>
              <a:rPr sz="2400" spc="10" dirty="0">
                <a:solidFill>
                  <a:srgbClr val="181B0D"/>
                </a:solidFill>
                <a:latin typeface="Arial"/>
                <a:cs typeface="Arial"/>
              </a:rPr>
              <a:t>written. </a:t>
            </a:r>
            <a:r>
              <a:rPr sz="2400" spc="-114" dirty="0">
                <a:solidFill>
                  <a:srgbClr val="181B0D"/>
                </a:solidFill>
                <a:latin typeface="Arial"/>
                <a:cs typeface="Arial"/>
              </a:rPr>
              <a:t>The </a:t>
            </a:r>
            <a:r>
              <a:rPr sz="2400" spc="-110" dirty="0">
                <a:solidFill>
                  <a:srgbClr val="181B0D"/>
                </a:solidFill>
                <a:latin typeface="Arial"/>
                <a:cs typeface="Arial"/>
              </a:rPr>
              <a:t>payee </a:t>
            </a:r>
            <a:r>
              <a:rPr sz="2400" spc="-125" dirty="0">
                <a:solidFill>
                  <a:srgbClr val="181B0D"/>
                </a:solidFill>
                <a:latin typeface="Arial"/>
                <a:cs typeface="Arial"/>
              </a:rPr>
              <a:t>can  </a:t>
            </a:r>
            <a:r>
              <a:rPr sz="2400" spc="-45" dirty="0">
                <a:solidFill>
                  <a:srgbClr val="181B0D"/>
                </a:solidFill>
                <a:latin typeface="Arial"/>
                <a:cs typeface="Arial"/>
              </a:rPr>
              <a:t>transfer </a:t>
            </a:r>
            <a:r>
              <a:rPr sz="2400" spc="-114" dirty="0">
                <a:solidFill>
                  <a:srgbClr val="181B0D"/>
                </a:solidFill>
                <a:latin typeface="Arial"/>
                <a:cs typeface="Arial"/>
              </a:rPr>
              <a:t>an </a:t>
            </a:r>
            <a:r>
              <a:rPr sz="2400" spc="-50" dirty="0">
                <a:solidFill>
                  <a:srgbClr val="181B0D"/>
                </a:solidFill>
                <a:latin typeface="Arial"/>
                <a:cs typeface="Arial"/>
              </a:rPr>
              <a:t>order </a:t>
            </a:r>
            <a:r>
              <a:rPr sz="2400" spc="-114" dirty="0">
                <a:solidFill>
                  <a:srgbClr val="181B0D"/>
                </a:solidFill>
                <a:latin typeface="Arial"/>
                <a:cs typeface="Arial"/>
              </a:rPr>
              <a:t>cheque </a:t>
            </a:r>
            <a:r>
              <a:rPr sz="2400" spc="50" dirty="0">
                <a:solidFill>
                  <a:srgbClr val="181B0D"/>
                </a:solidFill>
                <a:latin typeface="Arial"/>
                <a:cs typeface="Arial"/>
              </a:rPr>
              <a:t>to </a:t>
            </a:r>
            <a:r>
              <a:rPr sz="2400" spc="-100" dirty="0">
                <a:solidFill>
                  <a:srgbClr val="181B0D"/>
                </a:solidFill>
                <a:latin typeface="Arial"/>
                <a:cs typeface="Arial"/>
              </a:rPr>
              <a:t>someone </a:t>
            </a:r>
            <a:r>
              <a:rPr sz="2400" spc="-125" dirty="0">
                <a:solidFill>
                  <a:srgbClr val="181B0D"/>
                </a:solidFill>
                <a:latin typeface="Arial"/>
                <a:cs typeface="Arial"/>
              </a:rPr>
              <a:t>else </a:t>
            </a:r>
            <a:r>
              <a:rPr sz="2400" spc="-50" dirty="0">
                <a:solidFill>
                  <a:srgbClr val="181B0D"/>
                </a:solidFill>
                <a:latin typeface="Arial"/>
                <a:cs typeface="Arial"/>
              </a:rPr>
              <a:t>by </a:t>
            </a:r>
            <a:r>
              <a:rPr sz="2400" spc="-70" dirty="0">
                <a:solidFill>
                  <a:srgbClr val="181B0D"/>
                </a:solidFill>
                <a:latin typeface="Arial"/>
                <a:cs typeface="Arial"/>
              </a:rPr>
              <a:t>signing </a:t>
            </a:r>
            <a:r>
              <a:rPr sz="2400" spc="-95" dirty="0">
                <a:solidFill>
                  <a:srgbClr val="181B0D"/>
                </a:solidFill>
                <a:latin typeface="Arial"/>
                <a:cs typeface="Arial"/>
              </a:rPr>
              <a:t>his </a:t>
            </a:r>
            <a:r>
              <a:rPr sz="2400" spc="-30" dirty="0">
                <a:solidFill>
                  <a:srgbClr val="181B0D"/>
                </a:solidFill>
                <a:latin typeface="Arial"/>
                <a:cs typeface="Arial"/>
              </a:rPr>
              <a:t>or </a:t>
            </a:r>
            <a:r>
              <a:rPr sz="2400" spc="-70" dirty="0">
                <a:solidFill>
                  <a:srgbClr val="181B0D"/>
                </a:solidFill>
                <a:latin typeface="Arial"/>
                <a:cs typeface="Arial"/>
              </a:rPr>
              <a:t>her  </a:t>
            </a:r>
            <a:r>
              <a:rPr sz="2400" spc="-100" dirty="0">
                <a:solidFill>
                  <a:srgbClr val="181B0D"/>
                </a:solidFill>
                <a:latin typeface="Arial"/>
                <a:cs typeface="Arial"/>
              </a:rPr>
              <a:t>name</a:t>
            </a:r>
            <a:r>
              <a:rPr sz="2400" spc="-195" dirty="0">
                <a:solidFill>
                  <a:srgbClr val="181B0D"/>
                </a:solidFill>
                <a:latin typeface="Arial"/>
                <a:cs typeface="Arial"/>
              </a:rPr>
              <a:t> </a:t>
            </a:r>
            <a:r>
              <a:rPr sz="2400" spc="-65" dirty="0">
                <a:solidFill>
                  <a:srgbClr val="181B0D"/>
                </a:solidFill>
                <a:latin typeface="Arial"/>
                <a:cs typeface="Arial"/>
              </a:rPr>
              <a:t>on</a:t>
            </a:r>
            <a:r>
              <a:rPr sz="2400" spc="-204" dirty="0">
                <a:solidFill>
                  <a:srgbClr val="181B0D"/>
                </a:solidFill>
                <a:latin typeface="Arial"/>
                <a:cs typeface="Arial"/>
              </a:rPr>
              <a:t> </a:t>
            </a:r>
            <a:r>
              <a:rPr sz="2400" spc="-15" dirty="0">
                <a:solidFill>
                  <a:srgbClr val="181B0D"/>
                </a:solidFill>
                <a:latin typeface="Arial"/>
                <a:cs typeface="Arial"/>
              </a:rPr>
              <a:t>the</a:t>
            </a:r>
            <a:r>
              <a:rPr sz="2400" spc="-170" dirty="0">
                <a:solidFill>
                  <a:srgbClr val="181B0D"/>
                </a:solidFill>
                <a:latin typeface="Arial"/>
                <a:cs typeface="Arial"/>
              </a:rPr>
              <a:t> </a:t>
            </a:r>
            <a:r>
              <a:rPr sz="2400" spc="-100" dirty="0">
                <a:solidFill>
                  <a:srgbClr val="181B0D"/>
                </a:solidFill>
                <a:latin typeface="Arial"/>
                <a:cs typeface="Arial"/>
              </a:rPr>
              <a:t>back</a:t>
            </a:r>
            <a:r>
              <a:rPr sz="2400" spc="-200" dirty="0">
                <a:solidFill>
                  <a:srgbClr val="181B0D"/>
                </a:solidFill>
                <a:latin typeface="Arial"/>
                <a:cs typeface="Arial"/>
              </a:rPr>
              <a:t> </a:t>
            </a:r>
            <a:r>
              <a:rPr sz="2400" spc="15" dirty="0">
                <a:solidFill>
                  <a:srgbClr val="181B0D"/>
                </a:solidFill>
                <a:latin typeface="Arial"/>
                <a:cs typeface="Arial"/>
              </a:rPr>
              <a:t>of</a:t>
            </a:r>
            <a:r>
              <a:rPr sz="2400" spc="-195" dirty="0">
                <a:solidFill>
                  <a:srgbClr val="181B0D"/>
                </a:solidFill>
                <a:latin typeface="Arial"/>
                <a:cs typeface="Arial"/>
              </a:rPr>
              <a:t> </a:t>
            </a:r>
            <a:r>
              <a:rPr sz="2400" spc="45" dirty="0">
                <a:solidFill>
                  <a:srgbClr val="181B0D"/>
                </a:solidFill>
                <a:latin typeface="Arial"/>
                <a:cs typeface="Arial"/>
              </a:rPr>
              <a:t>it.</a:t>
            </a:r>
            <a:endParaRPr sz="240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67027" y="1239011"/>
            <a:ext cx="9901428" cy="437997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06548" y="240538"/>
            <a:ext cx="8133080" cy="1292860"/>
          </a:xfrm>
          <a:prstGeom prst="rect">
            <a:avLst/>
          </a:prstGeom>
        </p:spPr>
        <p:txBody>
          <a:bodyPr vert="horz" wrap="square" lIns="0" tIns="95250" rIns="0" bIns="0" rtlCol="0">
            <a:spAutoFit/>
          </a:bodyPr>
          <a:lstStyle/>
          <a:p>
            <a:pPr marL="762635" marR="5080" indent="-750570">
              <a:lnSpc>
                <a:spcPts val="4690"/>
              </a:lnSpc>
              <a:spcBef>
                <a:spcPts val="750"/>
              </a:spcBef>
            </a:pPr>
            <a:r>
              <a:rPr u="sng" spc="-120" dirty="0">
                <a:solidFill>
                  <a:srgbClr val="7030A0"/>
                </a:solidFill>
                <a:effectLst>
                  <a:outerShdw blurRad="38100" dist="38100" dir="2700000" algn="tl">
                    <a:srgbClr val="000000">
                      <a:alpha val="43137"/>
                    </a:srgbClr>
                  </a:outerShdw>
                </a:effectLst>
              </a:rPr>
              <a:t>Distinction </a:t>
            </a:r>
            <a:r>
              <a:rPr u="sng" spc="-195" dirty="0">
                <a:solidFill>
                  <a:srgbClr val="7030A0"/>
                </a:solidFill>
                <a:effectLst>
                  <a:outerShdw blurRad="38100" dist="38100" dir="2700000" algn="tl">
                    <a:srgbClr val="000000">
                      <a:alpha val="43137"/>
                    </a:srgbClr>
                  </a:outerShdw>
                </a:effectLst>
              </a:rPr>
              <a:t>between </a:t>
            </a:r>
            <a:r>
              <a:rPr u="sng" spc="-80" dirty="0">
                <a:solidFill>
                  <a:srgbClr val="7030A0"/>
                </a:solidFill>
                <a:effectLst>
                  <a:outerShdw blurRad="38100" dist="38100" dir="2700000" algn="tl">
                    <a:srgbClr val="000000">
                      <a:alpha val="43137"/>
                    </a:srgbClr>
                  </a:outerShdw>
                </a:effectLst>
              </a:rPr>
              <a:t>a</a:t>
            </a:r>
            <a:r>
              <a:rPr u="sng" spc="-1005" dirty="0">
                <a:solidFill>
                  <a:srgbClr val="7030A0"/>
                </a:solidFill>
                <a:effectLst>
                  <a:outerShdw blurRad="38100" dist="38100" dir="2700000" algn="tl">
                    <a:srgbClr val="000000">
                      <a:alpha val="43137"/>
                    </a:srgbClr>
                  </a:outerShdw>
                </a:effectLst>
              </a:rPr>
              <a:t> </a:t>
            </a:r>
            <a:r>
              <a:rPr u="sng" spc="-114" dirty="0">
                <a:solidFill>
                  <a:srgbClr val="7030A0"/>
                </a:solidFill>
                <a:effectLst>
                  <a:outerShdw blurRad="38100" dist="38100" dir="2700000" algn="tl">
                    <a:srgbClr val="000000">
                      <a:alpha val="43137"/>
                    </a:srgbClr>
                  </a:outerShdw>
                </a:effectLst>
              </a:rPr>
              <a:t>Promissory  </a:t>
            </a:r>
            <a:r>
              <a:rPr u="sng" spc="-35" dirty="0">
                <a:solidFill>
                  <a:srgbClr val="7030A0"/>
                </a:solidFill>
                <a:effectLst>
                  <a:outerShdw blurRad="38100" dist="38100" dir="2700000" algn="tl">
                    <a:srgbClr val="000000">
                      <a:alpha val="43137"/>
                    </a:srgbClr>
                  </a:outerShdw>
                </a:effectLst>
              </a:rPr>
              <a:t>Note</a:t>
            </a:r>
            <a:r>
              <a:rPr u="sng" spc="-440" dirty="0">
                <a:solidFill>
                  <a:srgbClr val="7030A0"/>
                </a:solidFill>
                <a:effectLst>
                  <a:outerShdw blurRad="38100" dist="38100" dir="2700000" algn="tl">
                    <a:srgbClr val="000000">
                      <a:alpha val="43137"/>
                    </a:srgbClr>
                  </a:outerShdw>
                </a:effectLst>
              </a:rPr>
              <a:t> </a:t>
            </a:r>
            <a:r>
              <a:rPr u="sng" spc="-110" dirty="0">
                <a:solidFill>
                  <a:srgbClr val="7030A0"/>
                </a:solidFill>
                <a:effectLst>
                  <a:outerShdw blurRad="38100" dist="38100" dir="2700000" algn="tl">
                    <a:srgbClr val="000000">
                      <a:alpha val="43137"/>
                    </a:srgbClr>
                  </a:outerShdw>
                </a:effectLst>
              </a:rPr>
              <a:t>and</a:t>
            </a:r>
            <a:r>
              <a:rPr u="sng" spc="-420" dirty="0">
                <a:solidFill>
                  <a:srgbClr val="7030A0"/>
                </a:solidFill>
                <a:effectLst>
                  <a:outerShdw blurRad="38100" dist="38100" dir="2700000" algn="tl">
                    <a:srgbClr val="000000">
                      <a:alpha val="43137"/>
                    </a:srgbClr>
                  </a:outerShdw>
                </a:effectLst>
              </a:rPr>
              <a:t> </a:t>
            </a:r>
            <a:r>
              <a:rPr u="sng" spc="-80" dirty="0">
                <a:solidFill>
                  <a:srgbClr val="7030A0"/>
                </a:solidFill>
                <a:effectLst>
                  <a:outerShdw blurRad="38100" dist="38100" dir="2700000" algn="tl">
                    <a:srgbClr val="000000">
                      <a:alpha val="43137"/>
                    </a:srgbClr>
                  </a:outerShdw>
                </a:effectLst>
              </a:rPr>
              <a:t>a</a:t>
            </a:r>
            <a:r>
              <a:rPr u="sng" spc="-434"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Bill</a:t>
            </a:r>
            <a:r>
              <a:rPr u="sng" spc="-42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of</a:t>
            </a:r>
            <a:r>
              <a:rPr u="sng" spc="-43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Exchange</a:t>
            </a:r>
          </a:p>
        </p:txBody>
      </p:sp>
      <p:graphicFrame>
        <p:nvGraphicFramePr>
          <p:cNvPr id="3" name="object 3"/>
          <p:cNvGraphicFramePr>
            <a:graphicFrameLocks noGrp="1"/>
          </p:cNvGraphicFramePr>
          <p:nvPr/>
        </p:nvGraphicFramePr>
        <p:xfrm>
          <a:off x="932624" y="1796669"/>
          <a:ext cx="10972165" cy="4852643"/>
        </p:xfrm>
        <a:graphic>
          <a:graphicData uri="http://schemas.openxmlformats.org/drawingml/2006/table">
            <a:tbl>
              <a:tblPr firstRow="1" bandRow="1">
                <a:tableStyleId>{2D5ABB26-0587-4C30-8999-92F81FD0307C}</a:tableStyleId>
              </a:tblPr>
              <a:tblGrid>
                <a:gridCol w="2110740">
                  <a:extLst>
                    <a:ext uri="{9D8B030D-6E8A-4147-A177-3AD203B41FA5}">
                      <a16:colId xmlns="" xmlns:a16="http://schemas.microsoft.com/office/drawing/2014/main" val="20000"/>
                    </a:ext>
                  </a:extLst>
                </a:gridCol>
                <a:gridCol w="4441190">
                  <a:extLst>
                    <a:ext uri="{9D8B030D-6E8A-4147-A177-3AD203B41FA5}">
                      <a16:colId xmlns="" xmlns:a16="http://schemas.microsoft.com/office/drawing/2014/main" val="20001"/>
                    </a:ext>
                  </a:extLst>
                </a:gridCol>
                <a:gridCol w="4420235">
                  <a:extLst>
                    <a:ext uri="{9D8B030D-6E8A-4147-A177-3AD203B41FA5}">
                      <a16:colId xmlns="" xmlns:a16="http://schemas.microsoft.com/office/drawing/2014/main" val="20002"/>
                    </a:ext>
                  </a:extLst>
                </a:gridCol>
              </a:tblGrid>
              <a:tr h="469900">
                <a:tc>
                  <a:txBody>
                    <a:bodyPr/>
                    <a:lstStyle/>
                    <a:p>
                      <a:pPr>
                        <a:lnSpc>
                          <a:spcPct val="100000"/>
                        </a:lnSpc>
                      </a:pPr>
                      <a:endParaRPr sz="2500">
                        <a:latin typeface="Times New Roman"/>
                        <a:cs typeface="Times New Roman"/>
                      </a:endParaRPr>
                    </a:p>
                  </a:txBody>
                  <a:tcPr marL="0" marR="0" marT="0" marB="0">
                    <a:solidFill>
                      <a:srgbClr val="000000"/>
                    </a:solidFill>
                  </a:tcPr>
                </a:tc>
                <a:tc>
                  <a:txBody>
                    <a:bodyPr/>
                    <a:lstStyle/>
                    <a:p>
                      <a:pPr marL="262255">
                        <a:lnSpc>
                          <a:spcPct val="100000"/>
                        </a:lnSpc>
                        <a:spcBef>
                          <a:spcPts val="254"/>
                        </a:spcBef>
                      </a:pPr>
                      <a:r>
                        <a:rPr sz="2400" b="1" spc="-60" dirty="0">
                          <a:solidFill>
                            <a:srgbClr val="FFFFFF"/>
                          </a:solidFill>
                          <a:latin typeface="Trebuchet MS"/>
                          <a:cs typeface="Trebuchet MS"/>
                        </a:rPr>
                        <a:t>Bills </a:t>
                      </a:r>
                      <a:r>
                        <a:rPr sz="2400" b="1" spc="-65" dirty="0">
                          <a:solidFill>
                            <a:srgbClr val="FFFFFF"/>
                          </a:solidFill>
                          <a:latin typeface="Trebuchet MS"/>
                          <a:cs typeface="Trebuchet MS"/>
                        </a:rPr>
                        <a:t>of</a:t>
                      </a:r>
                      <a:r>
                        <a:rPr sz="2400" b="1" spc="-405" dirty="0">
                          <a:solidFill>
                            <a:srgbClr val="FFFFFF"/>
                          </a:solidFill>
                          <a:latin typeface="Trebuchet MS"/>
                          <a:cs typeface="Trebuchet MS"/>
                        </a:rPr>
                        <a:t> </a:t>
                      </a:r>
                      <a:r>
                        <a:rPr sz="2400" b="1" spc="-70" dirty="0">
                          <a:solidFill>
                            <a:srgbClr val="FFFFFF"/>
                          </a:solidFill>
                          <a:latin typeface="Trebuchet MS"/>
                          <a:cs typeface="Trebuchet MS"/>
                        </a:rPr>
                        <a:t>Exchange</a:t>
                      </a:r>
                      <a:endParaRPr sz="2400">
                        <a:latin typeface="Trebuchet MS"/>
                        <a:cs typeface="Trebuchet MS"/>
                      </a:endParaRPr>
                    </a:p>
                  </a:txBody>
                  <a:tcPr marL="0" marR="0" marT="32384" marB="0">
                    <a:solidFill>
                      <a:srgbClr val="000000"/>
                    </a:solidFill>
                  </a:tcPr>
                </a:tc>
                <a:tc>
                  <a:txBody>
                    <a:bodyPr/>
                    <a:lstStyle/>
                    <a:p>
                      <a:pPr marL="201295">
                        <a:lnSpc>
                          <a:spcPct val="100000"/>
                        </a:lnSpc>
                        <a:spcBef>
                          <a:spcPts val="254"/>
                        </a:spcBef>
                      </a:pPr>
                      <a:r>
                        <a:rPr sz="2400" b="1" spc="-65" dirty="0">
                          <a:solidFill>
                            <a:srgbClr val="FFFFFF"/>
                          </a:solidFill>
                          <a:latin typeface="Trebuchet MS"/>
                          <a:cs typeface="Trebuchet MS"/>
                        </a:rPr>
                        <a:t>Promissory</a:t>
                      </a:r>
                      <a:r>
                        <a:rPr sz="2400" b="1" spc="-240" dirty="0">
                          <a:solidFill>
                            <a:srgbClr val="FFFFFF"/>
                          </a:solidFill>
                          <a:latin typeface="Trebuchet MS"/>
                          <a:cs typeface="Trebuchet MS"/>
                        </a:rPr>
                        <a:t> </a:t>
                      </a:r>
                      <a:r>
                        <a:rPr sz="2400" b="1" spc="-25" dirty="0">
                          <a:solidFill>
                            <a:srgbClr val="FFFFFF"/>
                          </a:solidFill>
                          <a:latin typeface="Trebuchet MS"/>
                          <a:cs typeface="Trebuchet MS"/>
                        </a:rPr>
                        <a:t>Notes</a:t>
                      </a:r>
                      <a:endParaRPr sz="2400">
                        <a:latin typeface="Trebuchet MS"/>
                        <a:cs typeface="Trebuchet MS"/>
                      </a:endParaRPr>
                    </a:p>
                  </a:txBody>
                  <a:tcPr marL="0" marR="0" marT="32384" marB="0">
                    <a:solidFill>
                      <a:srgbClr val="000000"/>
                    </a:solidFill>
                  </a:tcPr>
                </a:tc>
                <a:extLst>
                  <a:ext uri="{0D108BD9-81ED-4DB2-BD59-A6C34878D82A}">
                    <a16:rowId xmlns="" xmlns:a16="http://schemas.microsoft.com/office/drawing/2014/main" val="10000"/>
                  </a:ext>
                </a:extLst>
              </a:tr>
              <a:tr h="1913889">
                <a:tc>
                  <a:txBody>
                    <a:bodyPr/>
                    <a:lstStyle/>
                    <a:p>
                      <a:pPr marL="91440">
                        <a:lnSpc>
                          <a:spcPct val="100000"/>
                        </a:lnSpc>
                        <a:spcBef>
                          <a:spcPts val="155"/>
                        </a:spcBef>
                      </a:pPr>
                      <a:r>
                        <a:rPr sz="2400" spc="-150" dirty="0">
                          <a:latin typeface="Arial"/>
                          <a:cs typeface="Arial"/>
                        </a:rPr>
                        <a:t>1.</a:t>
                      </a:r>
                      <a:r>
                        <a:rPr sz="2400" spc="-204" dirty="0">
                          <a:latin typeface="Arial"/>
                          <a:cs typeface="Arial"/>
                        </a:rPr>
                        <a:t> </a:t>
                      </a:r>
                      <a:r>
                        <a:rPr sz="2400" spc="-75" dirty="0">
                          <a:latin typeface="Arial"/>
                          <a:cs typeface="Arial"/>
                        </a:rPr>
                        <a:t>Meaning</a:t>
                      </a:r>
                      <a:endParaRPr sz="2400">
                        <a:latin typeface="Arial"/>
                        <a:cs typeface="Arial"/>
                      </a:endParaRPr>
                    </a:p>
                  </a:txBody>
                  <a:tcPr marL="0" marR="0" marT="19685" marB="0">
                    <a:lnL w="12700">
                      <a:solidFill>
                        <a:srgbClr val="000000"/>
                      </a:solidFill>
                      <a:prstDash val="solid"/>
                    </a:lnL>
                    <a:lnB w="12700">
                      <a:solidFill>
                        <a:srgbClr val="000000"/>
                      </a:solidFill>
                      <a:prstDash val="solid"/>
                    </a:lnB>
                    <a:solidFill>
                      <a:srgbClr val="E7E7E7"/>
                    </a:solidFill>
                  </a:tcPr>
                </a:tc>
                <a:tc>
                  <a:txBody>
                    <a:bodyPr/>
                    <a:lstStyle/>
                    <a:p>
                      <a:pPr marL="262255" marR="193675">
                        <a:lnSpc>
                          <a:spcPct val="100000"/>
                        </a:lnSpc>
                        <a:spcBef>
                          <a:spcPts val="155"/>
                        </a:spcBef>
                      </a:pPr>
                      <a:r>
                        <a:rPr sz="2400" spc="-75" dirty="0">
                          <a:latin typeface="Arial"/>
                          <a:cs typeface="Arial"/>
                        </a:rPr>
                        <a:t>Bills </a:t>
                      </a:r>
                      <a:r>
                        <a:rPr sz="2400" spc="15" dirty="0">
                          <a:latin typeface="Arial"/>
                          <a:cs typeface="Arial"/>
                        </a:rPr>
                        <a:t>of</a:t>
                      </a:r>
                      <a:r>
                        <a:rPr sz="2400" spc="-490" dirty="0">
                          <a:latin typeface="Arial"/>
                          <a:cs typeface="Arial"/>
                        </a:rPr>
                        <a:t> </a:t>
                      </a:r>
                      <a:r>
                        <a:rPr sz="2400" spc="-114" dirty="0">
                          <a:latin typeface="Arial"/>
                          <a:cs typeface="Arial"/>
                        </a:rPr>
                        <a:t>exchange </a:t>
                      </a:r>
                      <a:r>
                        <a:rPr sz="2400" spc="-100" dirty="0">
                          <a:latin typeface="Arial"/>
                          <a:cs typeface="Arial"/>
                        </a:rPr>
                        <a:t>are </a:t>
                      </a:r>
                      <a:r>
                        <a:rPr sz="2400" spc="-55" dirty="0">
                          <a:latin typeface="Arial"/>
                          <a:cs typeface="Arial"/>
                        </a:rPr>
                        <a:t>negotiable  </a:t>
                      </a:r>
                      <a:r>
                        <a:rPr sz="2400" spc="-50" dirty="0">
                          <a:latin typeface="Arial"/>
                          <a:cs typeface="Arial"/>
                        </a:rPr>
                        <a:t>instruments </a:t>
                      </a:r>
                      <a:r>
                        <a:rPr sz="2400" spc="-55" dirty="0">
                          <a:latin typeface="Arial"/>
                          <a:cs typeface="Arial"/>
                        </a:rPr>
                        <a:t>which </a:t>
                      </a:r>
                      <a:r>
                        <a:rPr sz="2400" spc="-80" dirty="0">
                          <a:latin typeface="Arial"/>
                          <a:cs typeface="Arial"/>
                        </a:rPr>
                        <a:t>demand  </a:t>
                      </a:r>
                      <a:r>
                        <a:rPr sz="2400" spc="-70" dirty="0">
                          <a:latin typeface="Arial"/>
                          <a:cs typeface="Arial"/>
                        </a:rPr>
                        <a:t>money </a:t>
                      </a:r>
                      <a:r>
                        <a:rPr sz="2400" spc="10" dirty="0">
                          <a:latin typeface="Arial"/>
                          <a:cs typeface="Arial"/>
                        </a:rPr>
                        <a:t>from </a:t>
                      </a:r>
                      <a:r>
                        <a:rPr sz="2400" spc="-55" dirty="0">
                          <a:latin typeface="Arial"/>
                          <a:cs typeface="Arial"/>
                        </a:rPr>
                        <a:t>debtors </a:t>
                      </a:r>
                      <a:r>
                        <a:rPr sz="2400" spc="5" dirty="0">
                          <a:latin typeface="Arial"/>
                          <a:cs typeface="Arial"/>
                        </a:rPr>
                        <a:t>within </a:t>
                      </a:r>
                      <a:r>
                        <a:rPr sz="2400" spc="-160" dirty="0">
                          <a:latin typeface="Arial"/>
                          <a:cs typeface="Arial"/>
                        </a:rPr>
                        <a:t>a  </a:t>
                      </a:r>
                      <a:r>
                        <a:rPr sz="2400" spc="-40" dirty="0">
                          <a:latin typeface="Arial"/>
                          <a:cs typeface="Arial"/>
                        </a:rPr>
                        <a:t>stipulated </a:t>
                      </a:r>
                      <a:r>
                        <a:rPr sz="2400" spc="-50" dirty="0">
                          <a:latin typeface="Arial"/>
                          <a:cs typeface="Arial"/>
                        </a:rPr>
                        <a:t>period </a:t>
                      </a:r>
                      <a:r>
                        <a:rPr sz="2400" spc="15" dirty="0">
                          <a:latin typeface="Arial"/>
                          <a:cs typeface="Arial"/>
                        </a:rPr>
                        <a:t>of</a:t>
                      </a:r>
                      <a:r>
                        <a:rPr sz="2400" spc="-465" dirty="0">
                          <a:latin typeface="Arial"/>
                          <a:cs typeface="Arial"/>
                        </a:rPr>
                        <a:t> </a:t>
                      </a:r>
                      <a:r>
                        <a:rPr sz="2400" spc="-5" dirty="0">
                          <a:latin typeface="Arial"/>
                          <a:cs typeface="Arial"/>
                        </a:rPr>
                        <a:t>time.</a:t>
                      </a:r>
                      <a:endParaRPr sz="2400">
                        <a:latin typeface="Arial"/>
                        <a:cs typeface="Arial"/>
                      </a:endParaRPr>
                    </a:p>
                  </a:txBody>
                  <a:tcPr marL="0" marR="0" marT="19685" marB="0">
                    <a:lnB w="12700">
                      <a:solidFill>
                        <a:srgbClr val="000000"/>
                      </a:solidFill>
                      <a:prstDash val="solid"/>
                    </a:lnB>
                    <a:solidFill>
                      <a:srgbClr val="E7E7E7"/>
                    </a:solidFill>
                  </a:tcPr>
                </a:tc>
                <a:tc>
                  <a:txBody>
                    <a:bodyPr/>
                    <a:lstStyle/>
                    <a:p>
                      <a:pPr marL="201295" marR="145415">
                        <a:lnSpc>
                          <a:spcPct val="100000"/>
                        </a:lnSpc>
                        <a:spcBef>
                          <a:spcPts val="155"/>
                        </a:spcBef>
                      </a:pPr>
                      <a:r>
                        <a:rPr sz="2400" spc="-85" dirty="0">
                          <a:latin typeface="Arial"/>
                          <a:cs typeface="Arial"/>
                        </a:rPr>
                        <a:t>Promissory </a:t>
                      </a:r>
                      <a:r>
                        <a:rPr sz="2400" spc="-70" dirty="0">
                          <a:latin typeface="Arial"/>
                          <a:cs typeface="Arial"/>
                        </a:rPr>
                        <a:t>notes </a:t>
                      </a:r>
                      <a:r>
                        <a:rPr sz="2400" spc="-100" dirty="0">
                          <a:latin typeface="Arial"/>
                          <a:cs typeface="Arial"/>
                        </a:rPr>
                        <a:t>are </a:t>
                      </a:r>
                      <a:r>
                        <a:rPr sz="2400" spc="-110" dirty="0">
                          <a:latin typeface="Arial"/>
                          <a:cs typeface="Arial"/>
                        </a:rPr>
                        <a:t>also  </a:t>
                      </a:r>
                      <a:r>
                        <a:rPr sz="2400" spc="-55" dirty="0">
                          <a:latin typeface="Arial"/>
                          <a:cs typeface="Arial"/>
                        </a:rPr>
                        <a:t>negotiable </a:t>
                      </a:r>
                      <a:r>
                        <a:rPr sz="2400" spc="-50" dirty="0">
                          <a:latin typeface="Arial"/>
                          <a:cs typeface="Arial"/>
                        </a:rPr>
                        <a:t>instruments </a:t>
                      </a:r>
                      <a:r>
                        <a:rPr sz="2400" spc="-55" dirty="0">
                          <a:latin typeface="Arial"/>
                          <a:cs typeface="Arial"/>
                        </a:rPr>
                        <a:t>which  </a:t>
                      </a:r>
                      <a:r>
                        <a:rPr sz="2400" spc="-70" dirty="0">
                          <a:latin typeface="Arial"/>
                          <a:cs typeface="Arial"/>
                        </a:rPr>
                        <a:t>promise</a:t>
                      </a:r>
                      <a:r>
                        <a:rPr sz="2400" spc="-204" dirty="0">
                          <a:latin typeface="Arial"/>
                          <a:cs typeface="Arial"/>
                        </a:rPr>
                        <a:t> </a:t>
                      </a:r>
                      <a:r>
                        <a:rPr sz="2400" spc="50" dirty="0">
                          <a:latin typeface="Arial"/>
                          <a:cs typeface="Arial"/>
                        </a:rPr>
                        <a:t>to</a:t>
                      </a:r>
                      <a:r>
                        <a:rPr sz="2400" spc="-200" dirty="0">
                          <a:latin typeface="Arial"/>
                          <a:cs typeface="Arial"/>
                        </a:rPr>
                        <a:t> </a:t>
                      </a:r>
                      <a:r>
                        <a:rPr sz="2400" spc="-90" dirty="0">
                          <a:latin typeface="Arial"/>
                          <a:cs typeface="Arial"/>
                        </a:rPr>
                        <a:t>pay</a:t>
                      </a:r>
                      <a:r>
                        <a:rPr sz="2400" spc="-195" dirty="0">
                          <a:latin typeface="Arial"/>
                          <a:cs typeface="Arial"/>
                        </a:rPr>
                        <a:t> </a:t>
                      </a:r>
                      <a:r>
                        <a:rPr sz="2400" spc="-160" dirty="0">
                          <a:latin typeface="Arial"/>
                          <a:cs typeface="Arial"/>
                        </a:rPr>
                        <a:t>a</a:t>
                      </a:r>
                      <a:r>
                        <a:rPr sz="2400" spc="-210" dirty="0">
                          <a:latin typeface="Arial"/>
                          <a:cs typeface="Arial"/>
                        </a:rPr>
                        <a:t> </a:t>
                      </a:r>
                      <a:r>
                        <a:rPr sz="2400" spc="-50" dirty="0">
                          <a:latin typeface="Arial"/>
                          <a:cs typeface="Arial"/>
                        </a:rPr>
                        <a:t>certain</a:t>
                      </a:r>
                      <a:r>
                        <a:rPr sz="2400" spc="-195" dirty="0">
                          <a:latin typeface="Arial"/>
                          <a:cs typeface="Arial"/>
                        </a:rPr>
                        <a:t> </a:t>
                      </a:r>
                      <a:r>
                        <a:rPr sz="2400" spc="-40" dirty="0">
                          <a:latin typeface="Arial"/>
                          <a:cs typeface="Arial"/>
                        </a:rPr>
                        <a:t>amount  </a:t>
                      </a:r>
                      <a:r>
                        <a:rPr sz="2400" spc="5" dirty="0">
                          <a:latin typeface="Arial"/>
                          <a:cs typeface="Arial"/>
                        </a:rPr>
                        <a:t>within </a:t>
                      </a:r>
                      <a:r>
                        <a:rPr sz="2400" spc="-160" dirty="0">
                          <a:latin typeface="Arial"/>
                          <a:cs typeface="Arial"/>
                        </a:rPr>
                        <a:t>a </a:t>
                      </a:r>
                      <a:r>
                        <a:rPr sz="2400" spc="-45" dirty="0">
                          <a:latin typeface="Arial"/>
                          <a:cs typeface="Arial"/>
                        </a:rPr>
                        <a:t>particular </a:t>
                      </a:r>
                      <a:r>
                        <a:rPr sz="2400" spc="-50" dirty="0">
                          <a:latin typeface="Arial"/>
                          <a:cs typeface="Arial"/>
                        </a:rPr>
                        <a:t>period </a:t>
                      </a:r>
                      <a:r>
                        <a:rPr sz="2400" spc="15" dirty="0">
                          <a:latin typeface="Arial"/>
                          <a:cs typeface="Arial"/>
                        </a:rPr>
                        <a:t>of  </a:t>
                      </a:r>
                      <a:r>
                        <a:rPr sz="2400" spc="-5" dirty="0">
                          <a:latin typeface="Arial"/>
                          <a:cs typeface="Arial"/>
                        </a:rPr>
                        <a:t>time.</a:t>
                      </a:r>
                      <a:endParaRPr sz="2400">
                        <a:latin typeface="Arial"/>
                        <a:cs typeface="Arial"/>
                      </a:endParaRPr>
                    </a:p>
                  </a:txBody>
                  <a:tcPr marL="0" marR="0" marT="19685" marB="0">
                    <a:lnR w="12700">
                      <a:solidFill>
                        <a:srgbClr val="000000"/>
                      </a:solidFill>
                      <a:prstDash val="solid"/>
                    </a:lnR>
                    <a:lnB w="12700">
                      <a:solidFill>
                        <a:srgbClr val="000000"/>
                      </a:solidFill>
                      <a:prstDash val="solid"/>
                    </a:lnB>
                    <a:solidFill>
                      <a:srgbClr val="E7E7E7"/>
                    </a:solidFill>
                  </a:tcPr>
                </a:tc>
                <a:extLst>
                  <a:ext uri="{0D108BD9-81ED-4DB2-BD59-A6C34878D82A}">
                    <a16:rowId xmlns="" xmlns:a16="http://schemas.microsoft.com/office/drawing/2014/main" val="10001"/>
                  </a:ext>
                </a:extLst>
              </a:tr>
              <a:tr h="822960">
                <a:tc>
                  <a:txBody>
                    <a:bodyPr/>
                    <a:lstStyle/>
                    <a:p>
                      <a:pPr marL="91440" marR="273685">
                        <a:lnSpc>
                          <a:spcPct val="100000"/>
                        </a:lnSpc>
                        <a:spcBef>
                          <a:spcPts val="210"/>
                        </a:spcBef>
                      </a:pPr>
                      <a:r>
                        <a:rPr sz="2400" spc="-75" dirty="0">
                          <a:latin typeface="Arial"/>
                          <a:cs typeface="Arial"/>
                        </a:rPr>
                        <a:t>2.</a:t>
                      </a:r>
                      <a:r>
                        <a:rPr sz="2400" spc="-335" dirty="0">
                          <a:latin typeface="Arial"/>
                          <a:cs typeface="Arial"/>
                        </a:rPr>
                        <a:t> </a:t>
                      </a:r>
                      <a:r>
                        <a:rPr sz="2400" spc="-55" dirty="0">
                          <a:latin typeface="Arial"/>
                          <a:cs typeface="Arial"/>
                        </a:rPr>
                        <a:t>What</a:t>
                      </a:r>
                      <a:r>
                        <a:rPr sz="2400" spc="-210" dirty="0">
                          <a:latin typeface="Arial"/>
                          <a:cs typeface="Arial"/>
                        </a:rPr>
                        <a:t> </a:t>
                      </a:r>
                      <a:r>
                        <a:rPr sz="2400" spc="-35" dirty="0">
                          <a:latin typeface="Arial"/>
                          <a:cs typeface="Arial"/>
                        </a:rPr>
                        <a:t>it’s</a:t>
                      </a:r>
                      <a:r>
                        <a:rPr sz="2400" spc="-200" dirty="0">
                          <a:latin typeface="Arial"/>
                          <a:cs typeface="Arial"/>
                        </a:rPr>
                        <a:t> </a:t>
                      </a:r>
                      <a:r>
                        <a:rPr sz="2400" spc="-40" dirty="0">
                          <a:latin typeface="Arial"/>
                          <a:cs typeface="Arial"/>
                        </a:rPr>
                        <a:t>all  </a:t>
                      </a:r>
                      <a:r>
                        <a:rPr sz="2400" spc="-85" dirty="0">
                          <a:latin typeface="Arial"/>
                          <a:cs typeface="Arial"/>
                        </a:rPr>
                        <a:t>about?</a:t>
                      </a:r>
                      <a:endParaRPr sz="2400">
                        <a:latin typeface="Arial"/>
                        <a:cs typeface="Arial"/>
                      </a:endParaRPr>
                    </a:p>
                  </a:txBody>
                  <a:tcPr marL="0" marR="0" marT="26670" marB="0">
                    <a:lnL w="12700">
                      <a:solidFill>
                        <a:srgbClr val="000000"/>
                      </a:solidFill>
                      <a:prstDash val="solid"/>
                    </a:lnL>
                    <a:lnT w="12700">
                      <a:solidFill>
                        <a:srgbClr val="000000"/>
                      </a:solidFill>
                      <a:prstDash val="solid"/>
                    </a:lnT>
                    <a:lnB w="12700">
                      <a:solidFill>
                        <a:srgbClr val="000000"/>
                      </a:solidFill>
                      <a:prstDash val="solid"/>
                    </a:lnB>
                    <a:solidFill>
                      <a:srgbClr val="FFFFFF"/>
                    </a:solidFill>
                  </a:tcPr>
                </a:tc>
                <a:tc>
                  <a:txBody>
                    <a:bodyPr/>
                    <a:lstStyle/>
                    <a:p>
                      <a:pPr marL="262255" marR="194310">
                        <a:lnSpc>
                          <a:spcPct val="100000"/>
                        </a:lnSpc>
                        <a:spcBef>
                          <a:spcPts val="210"/>
                        </a:spcBef>
                      </a:pPr>
                      <a:r>
                        <a:rPr sz="2400" spc="-55" dirty="0">
                          <a:latin typeface="Arial"/>
                          <a:cs typeface="Arial"/>
                        </a:rPr>
                        <a:t>Ordering</a:t>
                      </a:r>
                      <a:r>
                        <a:rPr sz="2400" spc="-215" dirty="0">
                          <a:latin typeface="Arial"/>
                          <a:cs typeface="Arial"/>
                        </a:rPr>
                        <a:t> </a:t>
                      </a:r>
                      <a:r>
                        <a:rPr sz="2400" spc="50" dirty="0">
                          <a:latin typeface="Arial"/>
                          <a:cs typeface="Arial"/>
                        </a:rPr>
                        <a:t>to</a:t>
                      </a:r>
                      <a:r>
                        <a:rPr sz="2400" spc="-204" dirty="0">
                          <a:latin typeface="Arial"/>
                          <a:cs typeface="Arial"/>
                        </a:rPr>
                        <a:t> </a:t>
                      </a:r>
                      <a:r>
                        <a:rPr sz="2400" spc="-90" dirty="0">
                          <a:latin typeface="Arial"/>
                          <a:cs typeface="Arial"/>
                        </a:rPr>
                        <a:t>pay</a:t>
                      </a:r>
                      <a:r>
                        <a:rPr sz="2400" spc="-204" dirty="0">
                          <a:latin typeface="Arial"/>
                          <a:cs typeface="Arial"/>
                        </a:rPr>
                        <a:t> </a:t>
                      </a:r>
                      <a:r>
                        <a:rPr sz="2400" spc="-20" dirty="0">
                          <a:latin typeface="Arial"/>
                          <a:cs typeface="Arial"/>
                        </a:rPr>
                        <a:t>the</a:t>
                      </a:r>
                      <a:r>
                        <a:rPr sz="2400" spc="-204" dirty="0">
                          <a:latin typeface="Arial"/>
                          <a:cs typeface="Arial"/>
                        </a:rPr>
                        <a:t> </a:t>
                      </a:r>
                      <a:r>
                        <a:rPr sz="2400" spc="-65" dirty="0">
                          <a:latin typeface="Arial"/>
                          <a:cs typeface="Arial"/>
                        </a:rPr>
                        <a:t>money</a:t>
                      </a:r>
                      <a:r>
                        <a:rPr sz="2400" spc="-220" dirty="0">
                          <a:latin typeface="Arial"/>
                          <a:cs typeface="Arial"/>
                        </a:rPr>
                        <a:t> </a:t>
                      </a:r>
                      <a:r>
                        <a:rPr sz="2400" spc="25" dirty="0">
                          <a:latin typeface="Arial"/>
                          <a:cs typeface="Arial"/>
                        </a:rPr>
                        <a:t>that  </a:t>
                      </a:r>
                      <a:r>
                        <a:rPr sz="2400" spc="-105" dirty="0">
                          <a:latin typeface="Arial"/>
                          <a:cs typeface="Arial"/>
                        </a:rPr>
                        <a:t>is</a:t>
                      </a:r>
                      <a:r>
                        <a:rPr sz="2400" spc="-185" dirty="0">
                          <a:latin typeface="Arial"/>
                          <a:cs typeface="Arial"/>
                        </a:rPr>
                        <a:t> </a:t>
                      </a:r>
                      <a:r>
                        <a:rPr sz="2400" spc="-80" dirty="0">
                          <a:latin typeface="Arial"/>
                          <a:cs typeface="Arial"/>
                        </a:rPr>
                        <a:t>due.</a:t>
                      </a:r>
                      <a:endParaRPr sz="2400">
                        <a:latin typeface="Arial"/>
                        <a:cs typeface="Arial"/>
                      </a:endParaRPr>
                    </a:p>
                  </a:txBody>
                  <a:tcPr marL="0" marR="0" marT="26670" marB="0">
                    <a:lnT w="12700">
                      <a:solidFill>
                        <a:srgbClr val="000000"/>
                      </a:solidFill>
                      <a:prstDash val="solid"/>
                    </a:lnT>
                    <a:lnB w="12700">
                      <a:solidFill>
                        <a:srgbClr val="000000"/>
                      </a:solidFill>
                      <a:prstDash val="solid"/>
                    </a:lnB>
                    <a:solidFill>
                      <a:srgbClr val="FFFFFF"/>
                    </a:solidFill>
                  </a:tcPr>
                </a:tc>
                <a:tc>
                  <a:txBody>
                    <a:bodyPr/>
                    <a:lstStyle/>
                    <a:p>
                      <a:pPr marL="201295" marR="90805">
                        <a:lnSpc>
                          <a:spcPct val="100000"/>
                        </a:lnSpc>
                        <a:spcBef>
                          <a:spcPts val="210"/>
                        </a:spcBef>
                      </a:pPr>
                      <a:r>
                        <a:rPr sz="2400" spc="-75" dirty="0">
                          <a:latin typeface="Arial"/>
                          <a:cs typeface="Arial"/>
                        </a:rPr>
                        <a:t>Promising</a:t>
                      </a:r>
                      <a:r>
                        <a:rPr sz="2400" spc="-200" dirty="0">
                          <a:latin typeface="Arial"/>
                          <a:cs typeface="Arial"/>
                        </a:rPr>
                        <a:t> </a:t>
                      </a:r>
                      <a:r>
                        <a:rPr sz="2400" spc="50" dirty="0">
                          <a:latin typeface="Arial"/>
                          <a:cs typeface="Arial"/>
                        </a:rPr>
                        <a:t>to</a:t>
                      </a:r>
                      <a:r>
                        <a:rPr sz="2400" spc="-195" dirty="0">
                          <a:latin typeface="Arial"/>
                          <a:cs typeface="Arial"/>
                        </a:rPr>
                        <a:t> </a:t>
                      </a:r>
                      <a:r>
                        <a:rPr sz="2400" spc="-90" dirty="0">
                          <a:latin typeface="Arial"/>
                          <a:cs typeface="Arial"/>
                        </a:rPr>
                        <a:t>pay</a:t>
                      </a:r>
                      <a:r>
                        <a:rPr sz="2400" spc="-210" dirty="0">
                          <a:latin typeface="Arial"/>
                          <a:cs typeface="Arial"/>
                        </a:rPr>
                        <a:t> </a:t>
                      </a:r>
                      <a:r>
                        <a:rPr sz="2400" spc="-20" dirty="0">
                          <a:latin typeface="Arial"/>
                          <a:cs typeface="Arial"/>
                        </a:rPr>
                        <a:t>the</a:t>
                      </a:r>
                      <a:r>
                        <a:rPr sz="2400" spc="-180" dirty="0">
                          <a:latin typeface="Arial"/>
                          <a:cs typeface="Arial"/>
                        </a:rPr>
                        <a:t> </a:t>
                      </a:r>
                      <a:r>
                        <a:rPr sz="2400" spc="-70" dirty="0">
                          <a:latin typeface="Arial"/>
                          <a:cs typeface="Arial"/>
                        </a:rPr>
                        <a:t>money</a:t>
                      </a:r>
                      <a:r>
                        <a:rPr sz="2400" spc="-204" dirty="0">
                          <a:latin typeface="Arial"/>
                          <a:cs typeface="Arial"/>
                        </a:rPr>
                        <a:t> </a:t>
                      </a:r>
                      <a:r>
                        <a:rPr sz="2400" spc="25" dirty="0">
                          <a:latin typeface="Arial"/>
                          <a:cs typeface="Arial"/>
                        </a:rPr>
                        <a:t>that  </a:t>
                      </a:r>
                      <a:r>
                        <a:rPr sz="2400" spc="-105" dirty="0">
                          <a:latin typeface="Arial"/>
                          <a:cs typeface="Arial"/>
                        </a:rPr>
                        <a:t>is</a:t>
                      </a:r>
                      <a:r>
                        <a:rPr sz="2400" spc="-185" dirty="0">
                          <a:latin typeface="Arial"/>
                          <a:cs typeface="Arial"/>
                        </a:rPr>
                        <a:t> </a:t>
                      </a:r>
                      <a:r>
                        <a:rPr sz="2400" spc="-80" dirty="0">
                          <a:latin typeface="Arial"/>
                          <a:cs typeface="Arial"/>
                        </a:rPr>
                        <a:t>due.</a:t>
                      </a:r>
                      <a:endParaRPr sz="2400">
                        <a:latin typeface="Arial"/>
                        <a:cs typeface="Arial"/>
                      </a:endParaRPr>
                    </a:p>
                  </a:txBody>
                  <a:tcPr marL="0" marR="0" marT="26670" marB="0">
                    <a:lnR w="12700">
                      <a:solidFill>
                        <a:srgbClr val="000000"/>
                      </a:solidFill>
                      <a:prstDash val="solid"/>
                    </a:lnR>
                    <a:lnT w="12700">
                      <a:solidFill>
                        <a:srgbClr val="000000"/>
                      </a:solidFill>
                      <a:prstDash val="solid"/>
                    </a:lnT>
                    <a:lnB w="12700">
                      <a:solidFill>
                        <a:srgbClr val="000000"/>
                      </a:solidFill>
                      <a:prstDash val="solid"/>
                    </a:lnB>
                    <a:solidFill>
                      <a:srgbClr val="FFFFFF"/>
                    </a:solidFill>
                  </a:tcPr>
                </a:tc>
                <a:extLst>
                  <a:ext uri="{0D108BD9-81ED-4DB2-BD59-A6C34878D82A}">
                    <a16:rowId xmlns="" xmlns:a16="http://schemas.microsoft.com/office/drawing/2014/main" val="10002"/>
                  </a:ext>
                </a:extLst>
              </a:tr>
              <a:tr h="457200">
                <a:tc>
                  <a:txBody>
                    <a:bodyPr/>
                    <a:lstStyle/>
                    <a:p>
                      <a:pPr marL="91440">
                        <a:lnSpc>
                          <a:spcPct val="100000"/>
                        </a:lnSpc>
                        <a:spcBef>
                          <a:spcPts val="210"/>
                        </a:spcBef>
                      </a:pPr>
                      <a:r>
                        <a:rPr sz="2400" spc="-145" dirty="0">
                          <a:latin typeface="Arial"/>
                          <a:cs typeface="Arial"/>
                        </a:rPr>
                        <a:t>3. </a:t>
                      </a:r>
                      <a:r>
                        <a:rPr sz="2400" spc="-140" dirty="0">
                          <a:latin typeface="Arial"/>
                          <a:cs typeface="Arial"/>
                        </a:rPr>
                        <a:t>Issued</a:t>
                      </a:r>
                      <a:r>
                        <a:rPr sz="2400" spc="-245" dirty="0">
                          <a:latin typeface="Arial"/>
                          <a:cs typeface="Arial"/>
                        </a:rPr>
                        <a:t> </a:t>
                      </a:r>
                      <a:r>
                        <a:rPr sz="2400" spc="-55" dirty="0">
                          <a:latin typeface="Arial"/>
                          <a:cs typeface="Arial"/>
                        </a:rPr>
                        <a:t>by</a:t>
                      </a:r>
                      <a:endParaRPr sz="2400">
                        <a:latin typeface="Arial"/>
                        <a:cs typeface="Arial"/>
                      </a:endParaRPr>
                    </a:p>
                  </a:txBody>
                  <a:tcPr marL="0" marR="0" marT="26670" marB="0">
                    <a:lnL w="12700">
                      <a:solidFill>
                        <a:srgbClr val="000000"/>
                      </a:solidFill>
                      <a:prstDash val="solid"/>
                    </a:lnL>
                    <a:lnT w="12700">
                      <a:solidFill>
                        <a:srgbClr val="000000"/>
                      </a:solidFill>
                      <a:prstDash val="solid"/>
                    </a:lnT>
                    <a:lnB w="12700">
                      <a:solidFill>
                        <a:srgbClr val="000000"/>
                      </a:solidFill>
                      <a:prstDash val="solid"/>
                    </a:lnB>
                    <a:solidFill>
                      <a:srgbClr val="E7E7E7"/>
                    </a:solidFill>
                  </a:tcPr>
                </a:tc>
                <a:tc>
                  <a:txBody>
                    <a:bodyPr/>
                    <a:lstStyle/>
                    <a:p>
                      <a:pPr marL="262255">
                        <a:lnSpc>
                          <a:spcPct val="100000"/>
                        </a:lnSpc>
                        <a:spcBef>
                          <a:spcPts val="210"/>
                        </a:spcBef>
                      </a:pPr>
                      <a:r>
                        <a:rPr sz="2400" spc="-70" dirty="0">
                          <a:latin typeface="Arial"/>
                          <a:cs typeface="Arial"/>
                        </a:rPr>
                        <a:t>Creditors.</a:t>
                      </a:r>
                      <a:endParaRPr sz="2400">
                        <a:latin typeface="Arial"/>
                        <a:cs typeface="Arial"/>
                      </a:endParaRPr>
                    </a:p>
                  </a:txBody>
                  <a:tcPr marL="0" marR="0" marT="26670" marB="0">
                    <a:lnT w="12700">
                      <a:solidFill>
                        <a:srgbClr val="000000"/>
                      </a:solidFill>
                      <a:prstDash val="solid"/>
                    </a:lnT>
                    <a:lnB w="12700">
                      <a:solidFill>
                        <a:srgbClr val="000000"/>
                      </a:solidFill>
                      <a:prstDash val="solid"/>
                    </a:lnB>
                    <a:solidFill>
                      <a:srgbClr val="E7E7E7"/>
                    </a:solidFill>
                  </a:tcPr>
                </a:tc>
                <a:tc>
                  <a:txBody>
                    <a:bodyPr/>
                    <a:lstStyle/>
                    <a:p>
                      <a:pPr marL="201295">
                        <a:lnSpc>
                          <a:spcPct val="100000"/>
                        </a:lnSpc>
                        <a:spcBef>
                          <a:spcPts val="210"/>
                        </a:spcBef>
                      </a:pPr>
                      <a:r>
                        <a:rPr sz="2400" spc="-65" dirty="0">
                          <a:latin typeface="Arial"/>
                          <a:cs typeface="Arial"/>
                        </a:rPr>
                        <a:t>Debtors</a:t>
                      </a:r>
                      <a:endParaRPr sz="2400">
                        <a:latin typeface="Arial"/>
                        <a:cs typeface="Arial"/>
                      </a:endParaRPr>
                    </a:p>
                  </a:txBody>
                  <a:tcPr marL="0" marR="0" marT="26670" marB="0">
                    <a:lnR w="12700">
                      <a:solidFill>
                        <a:srgbClr val="000000"/>
                      </a:solidFill>
                      <a:prstDash val="solid"/>
                    </a:lnR>
                    <a:lnT w="12700">
                      <a:solidFill>
                        <a:srgbClr val="000000"/>
                      </a:solidFill>
                      <a:prstDash val="solid"/>
                    </a:lnT>
                    <a:lnB w="12700">
                      <a:solidFill>
                        <a:srgbClr val="000000"/>
                      </a:solidFill>
                      <a:prstDash val="solid"/>
                    </a:lnB>
                    <a:solidFill>
                      <a:srgbClr val="E7E7E7"/>
                    </a:solidFill>
                  </a:tcPr>
                </a:tc>
                <a:extLst>
                  <a:ext uri="{0D108BD9-81ED-4DB2-BD59-A6C34878D82A}">
                    <a16:rowId xmlns="" xmlns:a16="http://schemas.microsoft.com/office/drawing/2014/main" val="10003"/>
                  </a:ext>
                </a:extLst>
              </a:tr>
              <a:tr h="1188694">
                <a:tc>
                  <a:txBody>
                    <a:bodyPr/>
                    <a:lstStyle/>
                    <a:p>
                      <a:pPr marL="91440">
                        <a:lnSpc>
                          <a:spcPct val="100000"/>
                        </a:lnSpc>
                        <a:spcBef>
                          <a:spcPts val="215"/>
                        </a:spcBef>
                      </a:pPr>
                      <a:r>
                        <a:rPr sz="2400" spc="-65" dirty="0">
                          <a:latin typeface="Arial"/>
                          <a:cs typeface="Arial"/>
                        </a:rPr>
                        <a:t>4.</a:t>
                      </a:r>
                      <a:r>
                        <a:rPr sz="2400" spc="-315" dirty="0">
                          <a:latin typeface="Arial"/>
                          <a:cs typeface="Arial"/>
                        </a:rPr>
                        <a:t> </a:t>
                      </a:r>
                      <a:r>
                        <a:rPr sz="2400" spc="-100" dirty="0">
                          <a:latin typeface="Arial"/>
                          <a:cs typeface="Arial"/>
                        </a:rPr>
                        <a:t>Acceptance</a:t>
                      </a:r>
                      <a:endParaRPr sz="2400">
                        <a:latin typeface="Arial"/>
                        <a:cs typeface="Arial"/>
                      </a:endParaRPr>
                    </a:p>
                  </a:txBody>
                  <a:tcPr marL="0" marR="0" marT="27305" marB="0">
                    <a:lnL w="12700">
                      <a:solidFill>
                        <a:srgbClr val="000000"/>
                      </a:solidFill>
                      <a:prstDash val="solid"/>
                    </a:lnL>
                    <a:lnT w="12700">
                      <a:solidFill>
                        <a:srgbClr val="000000"/>
                      </a:solidFill>
                      <a:prstDash val="solid"/>
                    </a:lnT>
                    <a:lnB w="12700">
                      <a:solidFill>
                        <a:srgbClr val="000000"/>
                      </a:solidFill>
                      <a:prstDash val="solid"/>
                    </a:lnB>
                    <a:solidFill>
                      <a:srgbClr val="FFFFFF"/>
                    </a:solidFill>
                  </a:tcPr>
                </a:tc>
                <a:tc>
                  <a:txBody>
                    <a:bodyPr/>
                    <a:lstStyle/>
                    <a:p>
                      <a:pPr marL="262255" marR="433705">
                        <a:lnSpc>
                          <a:spcPct val="100000"/>
                        </a:lnSpc>
                        <a:spcBef>
                          <a:spcPts val="215"/>
                        </a:spcBef>
                      </a:pPr>
                      <a:r>
                        <a:rPr sz="2400" spc="-75" dirty="0">
                          <a:latin typeface="Arial"/>
                          <a:cs typeface="Arial"/>
                        </a:rPr>
                        <a:t>Bills </a:t>
                      </a:r>
                      <a:r>
                        <a:rPr sz="2400" spc="15" dirty="0">
                          <a:latin typeface="Arial"/>
                          <a:cs typeface="Arial"/>
                        </a:rPr>
                        <a:t>of </a:t>
                      </a:r>
                      <a:r>
                        <a:rPr sz="2400" spc="-114" dirty="0">
                          <a:latin typeface="Arial"/>
                          <a:cs typeface="Arial"/>
                        </a:rPr>
                        <a:t>exchange </a:t>
                      </a:r>
                      <a:r>
                        <a:rPr sz="2400" spc="-105" dirty="0">
                          <a:latin typeface="Arial"/>
                          <a:cs typeface="Arial"/>
                        </a:rPr>
                        <a:t>need </a:t>
                      </a:r>
                      <a:r>
                        <a:rPr sz="2400" spc="50" dirty="0">
                          <a:latin typeface="Arial"/>
                          <a:cs typeface="Arial"/>
                        </a:rPr>
                        <a:t>to </a:t>
                      </a:r>
                      <a:r>
                        <a:rPr sz="2400" spc="-95" dirty="0">
                          <a:latin typeface="Arial"/>
                          <a:cs typeface="Arial"/>
                        </a:rPr>
                        <a:t>be  accepted</a:t>
                      </a:r>
                      <a:r>
                        <a:rPr sz="2400" spc="-190" dirty="0">
                          <a:latin typeface="Arial"/>
                          <a:cs typeface="Arial"/>
                        </a:rPr>
                        <a:t> </a:t>
                      </a:r>
                      <a:r>
                        <a:rPr sz="2400" spc="-50" dirty="0">
                          <a:latin typeface="Arial"/>
                          <a:cs typeface="Arial"/>
                        </a:rPr>
                        <a:t>by</a:t>
                      </a:r>
                      <a:r>
                        <a:rPr sz="2400" spc="-190" dirty="0">
                          <a:latin typeface="Arial"/>
                          <a:cs typeface="Arial"/>
                        </a:rPr>
                        <a:t> </a:t>
                      </a:r>
                      <a:r>
                        <a:rPr sz="2400" spc="-20" dirty="0">
                          <a:latin typeface="Arial"/>
                          <a:cs typeface="Arial"/>
                        </a:rPr>
                        <a:t>the</a:t>
                      </a:r>
                      <a:r>
                        <a:rPr sz="2400" spc="-190" dirty="0">
                          <a:latin typeface="Arial"/>
                          <a:cs typeface="Arial"/>
                        </a:rPr>
                        <a:t> </a:t>
                      </a:r>
                      <a:r>
                        <a:rPr sz="2400" spc="-55" dirty="0">
                          <a:latin typeface="Arial"/>
                          <a:cs typeface="Arial"/>
                        </a:rPr>
                        <a:t>debtors</a:t>
                      </a:r>
                      <a:r>
                        <a:rPr sz="2400" spc="-190" dirty="0">
                          <a:latin typeface="Arial"/>
                          <a:cs typeface="Arial"/>
                        </a:rPr>
                        <a:t> </a:t>
                      </a:r>
                      <a:r>
                        <a:rPr sz="2400" spc="50" dirty="0">
                          <a:latin typeface="Arial"/>
                          <a:cs typeface="Arial"/>
                        </a:rPr>
                        <a:t>to</a:t>
                      </a:r>
                      <a:r>
                        <a:rPr sz="2400" spc="-195" dirty="0">
                          <a:latin typeface="Arial"/>
                          <a:cs typeface="Arial"/>
                        </a:rPr>
                        <a:t> </a:t>
                      </a:r>
                      <a:r>
                        <a:rPr sz="2400" spc="-95" dirty="0">
                          <a:latin typeface="Arial"/>
                          <a:cs typeface="Arial"/>
                        </a:rPr>
                        <a:t>be  </a:t>
                      </a:r>
                      <a:r>
                        <a:rPr sz="2400" spc="-80" dirty="0">
                          <a:latin typeface="Arial"/>
                          <a:cs typeface="Arial"/>
                        </a:rPr>
                        <a:t>called </a:t>
                      </a:r>
                      <a:r>
                        <a:rPr sz="2400" spc="-195" dirty="0">
                          <a:latin typeface="Arial"/>
                          <a:cs typeface="Arial"/>
                        </a:rPr>
                        <a:t>as</a:t>
                      </a:r>
                      <a:r>
                        <a:rPr sz="2400" spc="-300" dirty="0">
                          <a:latin typeface="Arial"/>
                          <a:cs typeface="Arial"/>
                        </a:rPr>
                        <a:t> </a:t>
                      </a:r>
                      <a:r>
                        <a:rPr sz="2400" spc="-55" dirty="0">
                          <a:latin typeface="Arial"/>
                          <a:cs typeface="Arial"/>
                        </a:rPr>
                        <a:t>valid.</a:t>
                      </a:r>
                      <a:endParaRPr sz="2400">
                        <a:latin typeface="Arial"/>
                        <a:cs typeface="Arial"/>
                      </a:endParaRPr>
                    </a:p>
                  </a:txBody>
                  <a:tcPr marL="0" marR="0" marT="27305" marB="0">
                    <a:lnT w="12700">
                      <a:solidFill>
                        <a:srgbClr val="000000"/>
                      </a:solidFill>
                      <a:prstDash val="solid"/>
                    </a:lnT>
                    <a:lnB w="12700">
                      <a:solidFill>
                        <a:srgbClr val="000000"/>
                      </a:solidFill>
                      <a:prstDash val="solid"/>
                    </a:lnB>
                    <a:solidFill>
                      <a:srgbClr val="FFFFFF"/>
                    </a:solidFill>
                  </a:tcPr>
                </a:tc>
                <a:tc>
                  <a:txBody>
                    <a:bodyPr/>
                    <a:lstStyle/>
                    <a:p>
                      <a:pPr marL="201295">
                        <a:lnSpc>
                          <a:spcPct val="100000"/>
                        </a:lnSpc>
                        <a:spcBef>
                          <a:spcPts val="215"/>
                        </a:spcBef>
                      </a:pPr>
                      <a:r>
                        <a:rPr sz="2400" spc="-114" dirty="0">
                          <a:latin typeface="Arial"/>
                          <a:cs typeface="Arial"/>
                        </a:rPr>
                        <a:t>There’s </a:t>
                      </a:r>
                      <a:r>
                        <a:rPr sz="2400" spc="-65" dirty="0">
                          <a:latin typeface="Arial"/>
                          <a:cs typeface="Arial"/>
                        </a:rPr>
                        <a:t>no </a:t>
                      </a:r>
                      <a:r>
                        <a:rPr sz="2400" spc="-135" dirty="0">
                          <a:latin typeface="Arial"/>
                          <a:cs typeface="Arial"/>
                        </a:rPr>
                        <a:t>such</a:t>
                      </a:r>
                      <a:r>
                        <a:rPr sz="2400" spc="-425" dirty="0">
                          <a:latin typeface="Arial"/>
                          <a:cs typeface="Arial"/>
                        </a:rPr>
                        <a:t> </a:t>
                      </a:r>
                      <a:r>
                        <a:rPr sz="2400" spc="-40" dirty="0">
                          <a:latin typeface="Arial"/>
                          <a:cs typeface="Arial"/>
                        </a:rPr>
                        <a:t>norm.</a:t>
                      </a:r>
                      <a:endParaRPr sz="2400">
                        <a:latin typeface="Arial"/>
                        <a:cs typeface="Arial"/>
                      </a:endParaRPr>
                    </a:p>
                  </a:txBody>
                  <a:tcPr marL="0" marR="0" marT="27305" marB="0">
                    <a:lnR w="12700">
                      <a:solidFill>
                        <a:srgbClr val="000000"/>
                      </a:solidFill>
                      <a:prstDash val="solid"/>
                    </a:lnR>
                    <a:lnT w="12700">
                      <a:solidFill>
                        <a:srgbClr val="000000"/>
                      </a:solidFill>
                      <a:prstDash val="solid"/>
                    </a:lnT>
                    <a:lnB w="12700">
                      <a:solidFill>
                        <a:srgbClr val="000000"/>
                      </a:solidFill>
                      <a:prstDash val="solid"/>
                    </a:lnB>
                    <a:solidFill>
                      <a:srgbClr val="FFFFFF"/>
                    </a:solidFill>
                  </a:tcPr>
                </a:tc>
                <a:extLst>
                  <a:ext uri="{0D108BD9-81ED-4DB2-BD59-A6C34878D82A}">
                    <a16:rowId xmlns=""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95885" rIns="0" bIns="0" rtlCol="0">
            <a:spAutoFit/>
          </a:bodyPr>
          <a:lstStyle/>
          <a:p>
            <a:pPr marL="762000" marR="5080" indent="-749935">
              <a:lnSpc>
                <a:spcPts val="4690"/>
              </a:lnSpc>
              <a:spcBef>
                <a:spcPts val="755"/>
              </a:spcBef>
            </a:pPr>
            <a:r>
              <a:rPr u="sng" spc="-120" dirty="0">
                <a:solidFill>
                  <a:srgbClr val="7030A0"/>
                </a:solidFill>
                <a:effectLst>
                  <a:outerShdw blurRad="38100" dist="38100" dir="2700000" algn="tl">
                    <a:srgbClr val="000000">
                      <a:alpha val="43137"/>
                    </a:srgbClr>
                  </a:outerShdw>
                </a:effectLst>
              </a:rPr>
              <a:t>Distinction </a:t>
            </a:r>
            <a:r>
              <a:rPr u="sng" spc="-190" dirty="0">
                <a:solidFill>
                  <a:srgbClr val="7030A0"/>
                </a:solidFill>
                <a:effectLst>
                  <a:outerShdw blurRad="38100" dist="38100" dir="2700000" algn="tl">
                    <a:srgbClr val="000000">
                      <a:alpha val="43137"/>
                    </a:srgbClr>
                  </a:outerShdw>
                </a:effectLst>
              </a:rPr>
              <a:t>between </a:t>
            </a:r>
            <a:r>
              <a:rPr u="sng" spc="-80" dirty="0">
                <a:solidFill>
                  <a:srgbClr val="7030A0"/>
                </a:solidFill>
                <a:effectLst>
                  <a:outerShdw blurRad="38100" dist="38100" dir="2700000" algn="tl">
                    <a:srgbClr val="000000">
                      <a:alpha val="43137"/>
                    </a:srgbClr>
                  </a:outerShdw>
                </a:effectLst>
              </a:rPr>
              <a:t>a</a:t>
            </a:r>
            <a:r>
              <a:rPr u="sng" spc="-1035" dirty="0">
                <a:solidFill>
                  <a:srgbClr val="7030A0"/>
                </a:solidFill>
                <a:effectLst>
                  <a:outerShdw blurRad="38100" dist="38100" dir="2700000" algn="tl">
                    <a:srgbClr val="000000">
                      <a:alpha val="43137"/>
                    </a:srgbClr>
                  </a:outerShdw>
                </a:effectLst>
              </a:rPr>
              <a:t> </a:t>
            </a:r>
            <a:r>
              <a:rPr u="sng" spc="-114" dirty="0">
                <a:solidFill>
                  <a:srgbClr val="7030A0"/>
                </a:solidFill>
                <a:effectLst>
                  <a:outerShdw blurRad="38100" dist="38100" dir="2700000" algn="tl">
                    <a:srgbClr val="000000">
                      <a:alpha val="43137"/>
                    </a:srgbClr>
                  </a:outerShdw>
                </a:effectLst>
              </a:rPr>
              <a:t>Promissory  </a:t>
            </a:r>
            <a:r>
              <a:rPr u="sng" spc="-35" dirty="0">
                <a:solidFill>
                  <a:srgbClr val="7030A0"/>
                </a:solidFill>
                <a:effectLst>
                  <a:outerShdw blurRad="38100" dist="38100" dir="2700000" algn="tl">
                    <a:srgbClr val="000000">
                      <a:alpha val="43137"/>
                    </a:srgbClr>
                  </a:outerShdw>
                </a:effectLst>
              </a:rPr>
              <a:t>Note</a:t>
            </a:r>
            <a:r>
              <a:rPr u="sng" spc="-420" dirty="0">
                <a:solidFill>
                  <a:srgbClr val="7030A0"/>
                </a:solidFill>
                <a:effectLst>
                  <a:outerShdw blurRad="38100" dist="38100" dir="2700000" algn="tl">
                    <a:srgbClr val="000000">
                      <a:alpha val="43137"/>
                    </a:srgbClr>
                  </a:outerShdw>
                </a:effectLst>
              </a:rPr>
              <a:t> </a:t>
            </a:r>
            <a:r>
              <a:rPr u="sng" spc="-114" dirty="0">
                <a:solidFill>
                  <a:srgbClr val="7030A0"/>
                </a:solidFill>
                <a:effectLst>
                  <a:outerShdw blurRad="38100" dist="38100" dir="2700000" algn="tl">
                    <a:srgbClr val="000000">
                      <a:alpha val="43137"/>
                    </a:srgbClr>
                  </a:outerShdw>
                </a:effectLst>
              </a:rPr>
              <a:t>and</a:t>
            </a:r>
            <a:r>
              <a:rPr u="sng" spc="-430" dirty="0">
                <a:solidFill>
                  <a:srgbClr val="7030A0"/>
                </a:solidFill>
                <a:effectLst>
                  <a:outerShdw blurRad="38100" dist="38100" dir="2700000" algn="tl">
                    <a:srgbClr val="000000">
                      <a:alpha val="43137"/>
                    </a:srgbClr>
                  </a:outerShdw>
                </a:effectLst>
              </a:rPr>
              <a:t> </a:t>
            </a:r>
            <a:r>
              <a:rPr u="sng" spc="-80" dirty="0">
                <a:solidFill>
                  <a:srgbClr val="7030A0"/>
                </a:solidFill>
                <a:effectLst>
                  <a:outerShdw blurRad="38100" dist="38100" dir="2700000" algn="tl">
                    <a:srgbClr val="000000">
                      <a:alpha val="43137"/>
                    </a:srgbClr>
                  </a:outerShdw>
                </a:effectLst>
              </a:rPr>
              <a:t>a</a:t>
            </a:r>
            <a:r>
              <a:rPr u="sng" spc="-425"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Bill</a:t>
            </a:r>
            <a:r>
              <a:rPr u="sng" spc="-415"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of</a:t>
            </a:r>
            <a:r>
              <a:rPr u="sng" spc="-420" dirty="0">
                <a:solidFill>
                  <a:srgbClr val="7030A0"/>
                </a:solidFill>
                <a:effectLst>
                  <a:outerShdw blurRad="38100" dist="38100" dir="2700000" algn="tl">
                    <a:srgbClr val="000000">
                      <a:alpha val="43137"/>
                    </a:srgbClr>
                  </a:outerShdw>
                </a:effectLst>
              </a:rPr>
              <a:t> </a:t>
            </a:r>
            <a:r>
              <a:rPr u="sng" spc="-120" dirty="0">
                <a:solidFill>
                  <a:srgbClr val="7030A0"/>
                </a:solidFill>
                <a:effectLst>
                  <a:outerShdw blurRad="38100" dist="38100" dir="2700000" algn="tl">
                    <a:srgbClr val="000000">
                      <a:alpha val="43137"/>
                    </a:srgbClr>
                  </a:outerShdw>
                </a:effectLst>
              </a:rPr>
              <a:t>Exchange</a:t>
            </a:r>
          </a:p>
        </p:txBody>
      </p:sp>
      <p:graphicFrame>
        <p:nvGraphicFramePr>
          <p:cNvPr id="3" name="object 3"/>
          <p:cNvGraphicFramePr>
            <a:graphicFrameLocks noGrp="1"/>
          </p:cNvGraphicFramePr>
          <p:nvPr/>
        </p:nvGraphicFramePr>
        <p:xfrm>
          <a:off x="976871" y="2363470"/>
          <a:ext cx="10973434" cy="3291799"/>
        </p:xfrm>
        <a:graphic>
          <a:graphicData uri="http://schemas.openxmlformats.org/drawingml/2006/table">
            <a:tbl>
              <a:tblPr firstRow="1" bandRow="1">
                <a:tableStyleId>{2D5ABB26-0587-4C30-8999-92F81FD0307C}</a:tableStyleId>
              </a:tblPr>
              <a:tblGrid>
                <a:gridCol w="2258060">
                  <a:extLst>
                    <a:ext uri="{9D8B030D-6E8A-4147-A177-3AD203B41FA5}">
                      <a16:colId xmlns="" xmlns:a16="http://schemas.microsoft.com/office/drawing/2014/main" val="20000"/>
                    </a:ext>
                  </a:extLst>
                </a:gridCol>
                <a:gridCol w="4371340">
                  <a:extLst>
                    <a:ext uri="{9D8B030D-6E8A-4147-A177-3AD203B41FA5}">
                      <a16:colId xmlns="" xmlns:a16="http://schemas.microsoft.com/office/drawing/2014/main" val="20001"/>
                    </a:ext>
                  </a:extLst>
                </a:gridCol>
                <a:gridCol w="4344034">
                  <a:extLst>
                    <a:ext uri="{9D8B030D-6E8A-4147-A177-3AD203B41FA5}">
                      <a16:colId xmlns="" xmlns:a16="http://schemas.microsoft.com/office/drawing/2014/main" val="20002"/>
                    </a:ext>
                  </a:extLst>
                </a:gridCol>
              </a:tblGrid>
              <a:tr h="457200">
                <a:tc>
                  <a:txBody>
                    <a:bodyPr/>
                    <a:lstStyle/>
                    <a:p>
                      <a:pPr>
                        <a:lnSpc>
                          <a:spcPct val="100000"/>
                        </a:lnSpc>
                      </a:pPr>
                      <a:endParaRPr sz="2600">
                        <a:latin typeface="Times New Roman"/>
                        <a:cs typeface="Times New Roman"/>
                      </a:endParaRPr>
                    </a:p>
                  </a:txBody>
                  <a:tcPr marL="0" marR="0" marT="0" marB="0">
                    <a:solidFill>
                      <a:srgbClr val="000000"/>
                    </a:solidFill>
                  </a:tcPr>
                </a:tc>
                <a:tc>
                  <a:txBody>
                    <a:bodyPr/>
                    <a:lstStyle/>
                    <a:p>
                      <a:pPr marL="115570">
                        <a:lnSpc>
                          <a:spcPct val="100000"/>
                        </a:lnSpc>
                        <a:spcBef>
                          <a:spcPts val="229"/>
                        </a:spcBef>
                      </a:pPr>
                      <a:r>
                        <a:rPr sz="2400" spc="-35" dirty="0">
                          <a:solidFill>
                            <a:srgbClr val="FFFFFF"/>
                          </a:solidFill>
                          <a:latin typeface="Arial"/>
                          <a:cs typeface="Arial"/>
                        </a:rPr>
                        <a:t>Bills </a:t>
                      </a:r>
                      <a:r>
                        <a:rPr sz="2400" spc="-15" dirty="0">
                          <a:solidFill>
                            <a:srgbClr val="FFFFFF"/>
                          </a:solidFill>
                          <a:latin typeface="Arial"/>
                          <a:cs typeface="Arial"/>
                        </a:rPr>
                        <a:t>of</a:t>
                      </a:r>
                      <a:r>
                        <a:rPr sz="2400" spc="-150" dirty="0">
                          <a:solidFill>
                            <a:srgbClr val="FFFFFF"/>
                          </a:solidFill>
                          <a:latin typeface="Arial"/>
                          <a:cs typeface="Arial"/>
                        </a:rPr>
                        <a:t> </a:t>
                      </a:r>
                      <a:r>
                        <a:rPr sz="2400" spc="-120" dirty="0">
                          <a:solidFill>
                            <a:srgbClr val="FFFFFF"/>
                          </a:solidFill>
                          <a:latin typeface="Arial"/>
                          <a:cs typeface="Arial"/>
                        </a:rPr>
                        <a:t>Exchange</a:t>
                      </a:r>
                      <a:endParaRPr sz="2400">
                        <a:latin typeface="Arial"/>
                        <a:cs typeface="Arial"/>
                      </a:endParaRPr>
                    </a:p>
                  </a:txBody>
                  <a:tcPr marL="0" marR="0" marT="29209" marB="0">
                    <a:solidFill>
                      <a:srgbClr val="000000"/>
                    </a:solidFill>
                  </a:tcPr>
                </a:tc>
                <a:tc>
                  <a:txBody>
                    <a:bodyPr/>
                    <a:lstStyle/>
                    <a:p>
                      <a:pPr marL="124460">
                        <a:lnSpc>
                          <a:spcPct val="100000"/>
                        </a:lnSpc>
                        <a:spcBef>
                          <a:spcPts val="229"/>
                        </a:spcBef>
                      </a:pPr>
                      <a:r>
                        <a:rPr sz="2400" spc="-85" dirty="0">
                          <a:solidFill>
                            <a:srgbClr val="FFFFFF"/>
                          </a:solidFill>
                          <a:latin typeface="Arial"/>
                          <a:cs typeface="Arial"/>
                        </a:rPr>
                        <a:t>Promissory</a:t>
                      </a:r>
                      <a:r>
                        <a:rPr sz="2400" spc="-110" dirty="0">
                          <a:solidFill>
                            <a:srgbClr val="FFFFFF"/>
                          </a:solidFill>
                          <a:latin typeface="Arial"/>
                          <a:cs typeface="Arial"/>
                        </a:rPr>
                        <a:t> </a:t>
                      </a:r>
                      <a:r>
                        <a:rPr sz="2400" spc="-80" dirty="0">
                          <a:solidFill>
                            <a:srgbClr val="FFFFFF"/>
                          </a:solidFill>
                          <a:latin typeface="Arial"/>
                          <a:cs typeface="Arial"/>
                        </a:rPr>
                        <a:t>Notes</a:t>
                      </a:r>
                      <a:endParaRPr sz="2400">
                        <a:latin typeface="Arial"/>
                        <a:cs typeface="Arial"/>
                      </a:endParaRPr>
                    </a:p>
                  </a:txBody>
                  <a:tcPr marL="0" marR="0" marT="29209" marB="0">
                    <a:solidFill>
                      <a:srgbClr val="000000"/>
                    </a:solidFill>
                  </a:tcPr>
                </a:tc>
                <a:extLst>
                  <a:ext uri="{0D108BD9-81ED-4DB2-BD59-A6C34878D82A}">
                    <a16:rowId xmlns="" xmlns:a16="http://schemas.microsoft.com/office/drawing/2014/main" val="10000"/>
                  </a:ext>
                </a:extLst>
              </a:tr>
              <a:tr h="822959">
                <a:tc>
                  <a:txBody>
                    <a:bodyPr/>
                    <a:lstStyle/>
                    <a:p>
                      <a:pPr marL="91440">
                        <a:lnSpc>
                          <a:spcPts val="2850"/>
                        </a:lnSpc>
                        <a:spcBef>
                          <a:spcPts val="290"/>
                        </a:spcBef>
                      </a:pPr>
                      <a:r>
                        <a:rPr sz="2400" dirty="0">
                          <a:latin typeface="Arial"/>
                          <a:cs typeface="Arial"/>
                        </a:rPr>
                        <a:t>5.</a:t>
                      </a:r>
                      <a:r>
                        <a:rPr sz="2400" spc="-80" dirty="0">
                          <a:latin typeface="Arial"/>
                          <a:cs typeface="Arial"/>
                        </a:rPr>
                        <a:t> </a:t>
                      </a:r>
                      <a:r>
                        <a:rPr sz="2400" spc="-50" dirty="0">
                          <a:latin typeface="Arial"/>
                          <a:cs typeface="Arial"/>
                        </a:rPr>
                        <a:t>Parties</a:t>
                      </a:r>
                      <a:endParaRPr sz="2400">
                        <a:latin typeface="Arial"/>
                        <a:cs typeface="Arial"/>
                      </a:endParaRPr>
                    </a:p>
                    <a:p>
                      <a:pPr marL="91440">
                        <a:lnSpc>
                          <a:spcPts val="2850"/>
                        </a:lnSpc>
                      </a:pPr>
                      <a:r>
                        <a:rPr sz="2400" spc="-75" dirty="0">
                          <a:latin typeface="Arial"/>
                          <a:cs typeface="Arial"/>
                        </a:rPr>
                        <a:t>involved</a:t>
                      </a:r>
                      <a:endParaRPr sz="2400">
                        <a:latin typeface="Arial"/>
                        <a:cs typeface="Arial"/>
                      </a:endParaRPr>
                    </a:p>
                  </a:txBody>
                  <a:tcPr marL="0" marR="0" marT="36830" marB="0">
                    <a:lnL w="12700">
                      <a:solidFill>
                        <a:srgbClr val="000000"/>
                      </a:solidFill>
                      <a:prstDash val="solid"/>
                    </a:lnL>
                    <a:lnB w="12700">
                      <a:solidFill>
                        <a:srgbClr val="000000"/>
                      </a:solidFill>
                      <a:prstDash val="solid"/>
                    </a:lnB>
                    <a:solidFill>
                      <a:srgbClr val="E7E7E7"/>
                    </a:solidFill>
                  </a:tcPr>
                </a:tc>
                <a:tc>
                  <a:txBody>
                    <a:bodyPr/>
                    <a:lstStyle/>
                    <a:p>
                      <a:pPr marL="115570">
                        <a:lnSpc>
                          <a:spcPct val="100000"/>
                        </a:lnSpc>
                        <a:spcBef>
                          <a:spcPts val="204"/>
                        </a:spcBef>
                      </a:pPr>
                      <a:r>
                        <a:rPr sz="2400" spc="-100" dirty="0">
                          <a:latin typeface="Arial"/>
                          <a:cs typeface="Arial"/>
                        </a:rPr>
                        <a:t>There are </a:t>
                      </a:r>
                      <a:r>
                        <a:rPr sz="2400" spc="-40" dirty="0">
                          <a:latin typeface="Arial"/>
                          <a:cs typeface="Arial"/>
                        </a:rPr>
                        <a:t>three </a:t>
                      </a:r>
                      <a:r>
                        <a:rPr sz="2400" spc="-60" dirty="0">
                          <a:latin typeface="Arial"/>
                          <a:cs typeface="Arial"/>
                        </a:rPr>
                        <a:t>parties</a:t>
                      </a:r>
                      <a:r>
                        <a:rPr sz="2400" spc="-500" dirty="0">
                          <a:latin typeface="Arial"/>
                          <a:cs typeface="Arial"/>
                        </a:rPr>
                        <a:t> </a:t>
                      </a:r>
                      <a:r>
                        <a:rPr sz="2400" spc="-60" dirty="0">
                          <a:latin typeface="Arial"/>
                          <a:cs typeface="Arial"/>
                        </a:rPr>
                        <a:t>involved</a:t>
                      </a:r>
                      <a:endParaRPr sz="2400">
                        <a:latin typeface="Arial"/>
                        <a:cs typeface="Arial"/>
                      </a:endParaRPr>
                    </a:p>
                    <a:p>
                      <a:pPr marL="115570">
                        <a:lnSpc>
                          <a:spcPct val="100000"/>
                        </a:lnSpc>
                        <a:spcBef>
                          <a:spcPts val="5"/>
                        </a:spcBef>
                      </a:pPr>
                      <a:r>
                        <a:rPr sz="2400" spc="-165" dirty="0">
                          <a:latin typeface="Arial"/>
                          <a:cs typeface="Arial"/>
                        </a:rPr>
                        <a:t>– </a:t>
                      </a:r>
                      <a:r>
                        <a:rPr sz="2400" spc="-75" dirty="0">
                          <a:latin typeface="Arial"/>
                          <a:cs typeface="Arial"/>
                        </a:rPr>
                        <a:t>drawer, </a:t>
                      </a:r>
                      <a:r>
                        <a:rPr sz="2400" spc="-80" dirty="0">
                          <a:latin typeface="Arial"/>
                          <a:cs typeface="Arial"/>
                        </a:rPr>
                        <a:t>drawee, </a:t>
                      </a:r>
                      <a:r>
                        <a:rPr sz="2400" spc="-95" dirty="0">
                          <a:latin typeface="Arial"/>
                          <a:cs typeface="Arial"/>
                        </a:rPr>
                        <a:t>and</a:t>
                      </a:r>
                      <a:r>
                        <a:rPr sz="2400" spc="-430" dirty="0">
                          <a:latin typeface="Arial"/>
                          <a:cs typeface="Arial"/>
                        </a:rPr>
                        <a:t> </a:t>
                      </a:r>
                      <a:r>
                        <a:rPr sz="2400" spc="-100" dirty="0">
                          <a:latin typeface="Arial"/>
                          <a:cs typeface="Arial"/>
                        </a:rPr>
                        <a:t>payee.</a:t>
                      </a:r>
                      <a:endParaRPr sz="2400">
                        <a:latin typeface="Arial"/>
                        <a:cs typeface="Arial"/>
                      </a:endParaRPr>
                    </a:p>
                  </a:txBody>
                  <a:tcPr marL="0" marR="0" marT="26034" marB="0">
                    <a:lnB w="12700">
                      <a:solidFill>
                        <a:srgbClr val="000000"/>
                      </a:solidFill>
                      <a:prstDash val="solid"/>
                    </a:lnB>
                    <a:solidFill>
                      <a:srgbClr val="E7E7E7"/>
                    </a:solidFill>
                  </a:tcPr>
                </a:tc>
                <a:tc>
                  <a:txBody>
                    <a:bodyPr/>
                    <a:lstStyle/>
                    <a:p>
                      <a:pPr marL="124460">
                        <a:lnSpc>
                          <a:spcPct val="100000"/>
                        </a:lnSpc>
                        <a:spcBef>
                          <a:spcPts val="204"/>
                        </a:spcBef>
                      </a:pPr>
                      <a:r>
                        <a:rPr sz="2400" spc="-90" dirty="0">
                          <a:latin typeface="Arial"/>
                          <a:cs typeface="Arial"/>
                        </a:rPr>
                        <a:t>Here,</a:t>
                      </a:r>
                      <a:r>
                        <a:rPr sz="2400" spc="-200" dirty="0">
                          <a:latin typeface="Arial"/>
                          <a:cs typeface="Arial"/>
                        </a:rPr>
                        <a:t> </a:t>
                      </a:r>
                      <a:r>
                        <a:rPr sz="2400" spc="20" dirty="0">
                          <a:latin typeface="Arial"/>
                          <a:cs typeface="Arial"/>
                        </a:rPr>
                        <a:t>two</a:t>
                      </a:r>
                      <a:r>
                        <a:rPr sz="2400" spc="-195" dirty="0">
                          <a:latin typeface="Arial"/>
                          <a:cs typeface="Arial"/>
                        </a:rPr>
                        <a:t> </a:t>
                      </a:r>
                      <a:r>
                        <a:rPr sz="2400" spc="-60" dirty="0">
                          <a:latin typeface="Arial"/>
                          <a:cs typeface="Arial"/>
                        </a:rPr>
                        <a:t>parties</a:t>
                      </a:r>
                      <a:r>
                        <a:rPr sz="2400" spc="-180" dirty="0">
                          <a:latin typeface="Arial"/>
                          <a:cs typeface="Arial"/>
                        </a:rPr>
                        <a:t> </a:t>
                      </a:r>
                      <a:r>
                        <a:rPr sz="2400" spc="-100" dirty="0">
                          <a:latin typeface="Arial"/>
                          <a:cs typeface="Arial"/>
                        </a:rPr>
                        <a:t>are</a:t>
                      </a:r>
                      <a:r>
                        <a:rPr sz="2400" spc="-195" dirty="0">
                          <a:latin typeface="Arial"/>
                          <a:cs typeface="Arial"/>
                        </a:rPr>
                        <a:t> </a:t>
                      </a:r>
                      <a:r>
                        <a:rPr sz="2400" spc="-60" dirty="0">
                          <a:latin typeface="Arial"/>
                          <a:cs typeface="Arial"/>
                        </a:rPr>
                        <a:t>involved</a:t>
                      </a:r>
                      <a:r>
                        <a:rPr sz="2400" spc="-165" dirty="0">
                          <a:latin typeface="Arial"/>
                          <a:cs typeface="Arial"/>
                        </a:rPr>
                        <a:t> –</a:t>
                      </a:r>
                      <a:endParaRPr sz="2400">
                        <a:latin typeface="Arial"/>
                        <a:cs typeface="Arial"/>
                      </a:endParaRPr>
                    </a:p>
                    <a:p>
                      <a:pPr marL="124460">
                        <a:lnSpc>
                          <a:spcPct val="100000"/>
                        </a:lnSpc>
                        <a:spcBef>
                          <a:spcPts val="5"/>
                        </a:spcBef>
                      </a:pPr>
                      <a:r>
                        <a:rPr sz="2400" spc="-65" dirty="0">
                          <a:latin typeface="Arial"/>
                          <a:cs typeface="Arial"/>
                        </a:rPr>
                        <a:t>drawer </a:t>
                      </a:r>
                      <a:r>
                        <a:rPr sz="2400" spc="-95" dirty="0">
                          <a:latin typeface="Arial"/>
                          <a:cs typeface="Arial"/>
                        </a:rPr>
                        <a:t>and</a:t>
                      </a:r>
                      <a:r>
                        <a:rPr sz="2400" spc="-315" dirty="0">
                          <a:latin typeface="Arial"/>
                          <a:cs typeface="Arial"/>
                        </a:rPr>
                        <a:t> </a:t>
                      </a:r>
                      <a:r>
                        <a:rPr sz="2400" spc="-100" dirty="0">
                          <a:latin typeface="Arial"/>
                          <a:cs typeface="Arial"/>
                        </a:rPr>
                        <a:t>payee.</a:t>
                      </a:r>
                      <a:endParaRPr sz="2400">
                        <a:latin typeface="Arial"/>
                        <a:cs typeface="Arial"/>
                      </a:endParaRPr>
                    </a:p>
                  </a:txBody>
                  <a:tcPr marL="0" marR="0" marT="26034" marB="0">
                    <a:lnR w="12700">
                      <a:solidFill>
                        <a:srgbClr val="000000"/>
                      </a:solidFill>
                      <a:prstDash val="solid"/>
                    </a:lnR>
                    <a:lnB w="12700">
                      <a:solidFill>
                        <a:srgbClr val="000000"/>
                      </a:solidFill>
                      <a:prstDash val="solid"/>
                    </a:lnB>
                    <a:solidFill>
                      <a:srgbClr val="E7E7E7"/>
                    </a:solidFill>
                  </a:tcPr>
                </a:tc>
                <a:extLst>
                  <a:ext uri="{0D108BD9-81ED-4DB2-BD59-A6C34878D82A}">
                    <a16:rowId xmlns="" xmlns:a16="http://schemas.microsoft.com/office/drawing/2014/main" val="10001"/>
                  </a:ext>
                </a:extLst>
              </a:tr>
              <a:tr h="822959">
                <a:tc>
                  <a:txBody>
                    <a:bodyPr/>
                    <a:lstStyle/>
                    <a:p>
                      <a:pPr marL="91440" marR="107950">
                        <a:lnSpc>
                          <a:spcPct val="100000"/>
                        </a:lnSpc>
                        <a:spcBef>
                          <a:spcPts val="210"/>
                        </a:spcBef>
                      </a:pPr>
                      <a:r>
                        <a:rPr sz="2400" spc="-60" dirty="0">
                          <a:latin typeface="Arial"/>
                          <a:cs typeface="Arial"/>
                        </a:rPr>
                        <a:t>6. </a:t>
                      </a:r>
                      <a:r>
                        <a:rPr sz="2400" spc="-40" dirty="0">
                          <a:latin typeface="Arial"/>
                          <a:cs typeface="Arial"/>
                        </a:rPr>
                        <a:t>Application</a:t>
                      </a:r>
                      <a:r>
                        <a:rPr sz="2400" spc="-480" dirty="0">
                          <a:latin typeface="Arial"/>
                          <a:cs typeface="Arial"/>
                        </a:rPr>
                        <a:t> </a:t>
                      </a:r>
                      <a:r>
                        <a:rPr sz="2400" spc="15" dirty="0">
                          <a:latin typeface="Arial"/>
                          <a:cs typeface="Arial"/>
                        </a:rPr>
                        <a:t>of  </a:t>
                      </a:r>
                      <a:r>
                        <a:rPr sz="2400" spc="-105" dirty="0">
                          <a:latin typeface="Arial"/>
                          <a:cs typeface="Arial"/>
                        </a:rPr>
                        <a:t>copies</a:t>
                      </a:r>
                      <a:endParaRPr sz="2400">
                        <a:latin typeface="Arial"/>
                        <a:cs typeface="Arial"/>
                      </a:endParaRPr>
                    </a:p>
                  </a:txBody>
                  <a:tcPr marL="0" marR="0" marT="26670" marB="0">
                    <a:lnL w="12700">
                      <a:solidFill>
                        <a:srgbClr val="000000"/>
                      </a:solidFill>
                      <a:prstDash val="solid"/>
                    </a:lnL>
                    <a:lnT w="12700">
                      <a:solidFill>
                        <a:srgbClr val="000000"/>
                      </a:solidFill>
                      <a:prstDash val="solid"/>
                    </a:lnT>
                    <a:lnB w="12700">
                      <a:solidFill>
                        <a:srgbClr val="000000"/>
                      </a:solidFill>
                      <a:prstDash val="solid"/>
                    </a:lnB>
                    <a:solidFill>
                      <a:srgbClr val="FFFFFF"/>
                    </a:solidFill>
                  </a:tcPr>
                </a:tc>
                <a:tc>
                  <a:txBody>
                    <a:bodyPr/>
                    <a:lstStyle/>
                    <a:p>
                      <a:pPr marL="115570" marR="116839">
                        <a:lnSpc>
                          <a:spcPct val="100000"/>
                        </a:lnSpc>
                        <a:spcBef>
                          <a:spcPts val="210"/>
                        </a:spcBef>
                      </a:pPr>
                      <a:r>
                        <a:rPr sz="2400" spc="-75" dirty="0">
                          <a:latin typeface="Arial"/>
                          <a:cs typeface="Arial"/>
                        </a:rPr>
                        <a:t>Bills</a:t>
                      </a:r>
                      <a:r>
                        <a:rPr sz="2400" spc="-175" dirty="0">
                          <a:latin typeface="Arial"/>
                          <a:cs typeface="Arial"/>
                        </a:rPr>
                        <a:t> </a:t>
                      </a:r>
                      <a:r>
                        <a:rPr sz="2400" spc="15" dirty="0">
                          <a:latin typeface="Arial"/>
                          <a:cs typeface="Arial"/>
                        </a:rPr>
                        <a:t>of</a:t>
                      </a:r>
                      <a:r>
                        <a:rPr sz="2400" spc="-204" dirty="0">
                          <a:latin typeface="Arial"/>
                          <a:cs typeface="Arial"/>
                        </a:rPr>
                        <a:t> </a:t>
                      </a:r>
                      <a:r>
                        <a:rPr sz="2400" spc="-114" dirty="0">
                          <a:latin typeface="Arial"/>
                          <a:cs typeface="Arial"/>
                        </a:rPr>
                        <a:t>exchange</a:t>
                      </a:r>
                      <a:r>
                        <a:rPr sz="2400" spc="-210" dirty="0">
                          <a:latin typeface="Arial"/>
                          <a:cs typeface="Arial"/>
                        </a:rPr>
                        <a:t> </a:t>
                      </a:r>
                      <a:r>
                        <a:rPr sz="2400" spc="-130" dirty="0">
                          <a:latin typeface="Arial"/>
                          <a:cs typeface="Arial"/>
                        </a:rPr>
                        <a:t>can</a:t>
                      </a:r>
                      <a:r>
                        <a:rPr sz="2400" spc="-215" dirty="0">
                          <a:latin typeface="Arial"/>
                          <a:cs typeface="Arial"/>
                        </a:rPr>
                        <a:t> </a:t>
                      </a:r>
                      <a:r>
                        <a:rPr sz="2400" spc="-95" dirty="0">
                          <a:latin typeface="Arial"/>
                          <a:cs typeface="Arial"/>
                        </a:rPr>
                        <a:t>be</a:t>
                      </a:r>
                      <a:r>
                        <a:rPr sz="2400" spc="-200" dirty="0">
                          <a:latin typeface="Arial"/>
                          <a:cs typeface="Arial"/>
                        </a:rPr>
                        <a:t> </a:t>
                      </a:r>
                      <a:r>
                        <a:rPr sz="2400" spc="-60" dirty="0">
                          <a:latin typeface="Arial"/>
                          <a:cs typeface="Arial"/>
                        </a:rPr>
                        <a:t>drawn</a:t>
                      </a:r>
                      <a:r>
                        <a:rPr sz="2400" spc="-210" dirty="0">
                          <a:latin typeface="Arial"/>
                          <a:cs typeface="Arial"/>
                        </a:rPr>
                        <a:t> </a:t>
                      </a:r>
                      <a:r>
                        <a:rPr sz="2400" spc="-25" dirty="0">
                          <a:latin typeface="Arial"/>
                          <a:cs typeface="Arial"/>
                        </a:rPr>
                        <a:t>in  </a:t>
                      </a:r>
                      <a:r>
                        <a:rPr sz="2400" spc="-95" dirty="0">
                          <a:latin typeface="Arial"/>
                          <a:cs typeface="Arial"/>
                        </a:rPr>
                        <a:t>copies.</a:t>
                      </a:r>
                      <a:endParaRPr sz="2400">
                        <a:latin typeface="Arial"/>
                        <a:cs typeface="Arial"/>
                      </a:endParaRPr>
                    </a:p>
                  </a:txBody>
                  <a:tcPr marL="0" marR="0" marT="26670" marB="0">
                    <a:lnT w="12700">
                      <a:solidFill>
                        <a:srgbClr val="000000"/>
                      </a:solidFill>
                      <a:prstDash val="solid"/>
                    </a:lnT>
                    <a:lnB w="12700">
                      <a:solidFill>
                        <a:srgbClr val="000000"/>
                      </a:solidFill>
                      <a:prstDash val="solid"/>
                    </a:lnB>
                    <a:solidFill>
                      <a:srgbClr val="FFFFFF"/>
                    </a:solidFill>
                  </a:tcPr>
                </a:tc>
                <a:tc>
                  <a:txBody>
                    <a:bodyPr/>
                    <a:lstStyle/>
                    <a:p>
                      <a:pPr marL="124460" marR="120650">
                        <a:lnSpc>
                          <a:spcPct val="100000"/>
                        </a:lnSpc>
                        <a:spcBef>
                          <a:spcPts val="210"/>
                        </a:spcBef>
                      </a:pPr>
                      <a:r>
                        <a:rPr sz="2400" spc="-85" dirty="0">
                          <a:latin typeface="Arial"/>
                          <a:cs typeface="Arial"/>
                        </a:rPr>
                        <a:t>Promissory</a:t>
                      </a:r>
                      <a:r>
                        <a:rPr sz="2400" spc="-215" dirty="0">
                          <a:latin typeface="Arial"/>
                          <a:cs typeface="Arial"/>
                        </a:rPr>
                        <a:t> </a:t>
                      </a:r>
                      <a:r>
                        <a:rPr sz="2400" spc="-70" dirty="0">
                          <a:latin typeface="Arial"/>
                          <a:cs typeface="Arial"/>
                        </a:rPr>
                        <a:t>notes</a:t>
                      </a:r>
                      <a:r>
                        <a:rPr sz="2400" spc="-210" dirty="0">
                          <a:latin typeface="Arial"/>
                          <a:cs typeface="Arial"/>
                        </a:rPr>
                        <a:t> </a:t>
                      </a:r>
                      <a:r>
                        <a:rPr sz="2400" spc="-45" dirty="0">
                          <a:latin typeface="Arial"/>
                          <a:cs typeface="Arial"/>
                        </a:rPr>
                        <a:t>can’t</a:t>
                      </a:r>
                      <a:r>
                        <a:rPr sz="2400" spc="-210" dirty="0">
                          <a:latin typeface="Arial"/>
                          <a:cs typeface="Arial"/>
                        </a:rPr>
                        <a:t> </a:t>
                      </a:r>
                      <a:r>
                        <a:rPr sz="2400" spc="-100" dirty="0">
                          <a:latin typeface="Arial"/>
                          <a:cs typeface="Arial"/>
                        </a:rPr>
                        <a:t>be</a:t>
                      </a:r>
                      <a:r>
                        <a:rPr sz="2400" spc="-204" dirty="0">
                          <a:latin typeface="Arial"/>
                          <a:cs typeface="Arial"/>
                        </a:rPr>
                        <a:t> </a:t>
                      </a:r>
                      <a:r>
                        <a:rPr sz="2400" spc="-60" dirty="0">
                          <a:latin typeface="Arial"/>
                          <a:cs typeface="Arial"/>
                        </a:rPr>
                        <a:t>drawn  </a:t>
                      </a:r>
                      <a:r>
                        <a:rPr sz="2400" spc="-25" dirty="0">
                          <a:latin typeface="Arial"/>
                          <a:cs typeface="Arial"/>
                        </a:rPr>
                        <a:t>in</a:t>
                      </a:r>
                      <a:r>
                        <a:rPr sz="2400" spc="-195" dirty="0">
                          <a:latin typeface="Arial"/>
                          <a:cs typeface="Arial"/>
                        </a:rPr>
                        <a:t> </a:t>
                      </a:r>
                      <a:r>
                        <a:rPr sz="2400" spc="-95" dirty="0">
                          <a:latin typeface="Arial"/>
                          <a:cs typeface="Arial"/>
                        </a:rPr>
                        <a:t>copies.</a:t>
                      </a:r>
                      <a:endParaRPr sz="2400">
                        <a:latin typeface="Arial"/>
                        <a:cs typeface="Arial"/>
                      </a:endParaRPr>
                    </a:p>
                  </a:txBody>
                  <a:tcPr marL="0" marR="0" marT="26670" marB="0">
                    <a:lnR w="12700">
                      <a:solidFill>
                        <a:srgbClr val="000000"/>
                      </a:solidFill>
                      <a:prstDash val="solid"/>
                    </a:lnR>
                    <a:lnT w="12700">
                      <a:solidFill>
                        <a:srgbClr val="000000"/>
                      </a:solidFill>
                      <a:prstDash val="solid"/>
                    </a:lnT>
                    <a:lnB w="12700">
                      <a:solidFill>
                        <a:srgbClr val="000000"/>
                      </a:solidFill>
                      <a:prstDash val="solid"/>
                    </a:lnB>
                    <a:solidFill>
                      <a:srgbClr val="FFFFFF"/>
                    </a:solidFill>
                  </a:tcPr>
                </a:tc>
                <a:extLst>
                  <a:ext uri="{0D108BD9-81ED-4DB2-BD59-A6C34878D82A}">
                    <a16:rowId xmlns="" xmlns:a16="http://schemas.microsoft.com/office/drawing/2014/main" val="10002"/>
                  </a:ext>
                </a:extLst>
              </a:tr>
              <a:tr h="1188681">
                <a:tc>
                  <a:txBody>
                    <a:bodyPr/>
                    <a:lstStyle/>
                    <a:p>
                      <a:pPr marL="91440" marR="714375">
                        <a:lnSpc>
                          <a:spcPct val="100000"/>
                        </a:lnSpc>
                        <a:spcBef>
                          <a:spcPts val="210"/>
                        </a:spcBef>
                      </a:pPr>
                      <a:r>
                        <a:rPr sz="2400" spc="-175" dirty="0">
                          <a:latin typeface="Arial"/>
                          <a:cs typeface="Arial"/>
                        </a:rPr>
                        <a:t>7. </a:t>
                      </a:r>
                      <a:r>
                        <a:rPr sz="2400" spc="-80" dirty="0">
                          <a:latin typeface="Arial"/>
                          <a:cs typeface="Arial"/>
                        </a:rPr>
                        <a:t>In </a:t>
                      </a:r>
                      <a:r>
                        <a:rPr sz="2400" spc="-175" dirty="0">
                          <a:latin typeface="Arial"/>
                          <a:cs typeface="Arial"/>
                        </a:rPr>
                        <a:t>case</a:t>
                      </a:r>
                      <a:r>
                        <a:rPr sz="2400" spc="-405" dirty="0">
                          <a:latin typeface="Arial"/>
                          <a:cs typeface="Arial"/>
                        </a:rPr>
                        <a:t> </a:t>
                      </a:r>
                      <a:r>
                        <a:rPr sz="2400" spc="15" dirty="0">
                          <a:latin typeface="Arial"/>
                          <a:cs typeface="Arial"/>
                        </a:rPr>
                        <a:t>of  </a:t>
                      </a:r>
                      <a:r>
                        <a:rPr sz="2400" spc="-70" dirty="0">
                          <a:latin typeface="Arial"/>
                          <a:cs typeface="Arial"/>
                        </a:rPr>
                        <a:t>dishonour</a:t>
                      </a:r>
                      <a:endParaRPr sz="2400">
                        <a:latin typeface="Arial"/>
                        <a:cs typeface="Arial"/>
                      </a:endParaRPr>
                    </a:p>
                  </a:txBody>
                  <a:tcPr marL="0" marR="0" marT="26670" marB="0">
                    <a:lnL w="12700">
                      <a:solidFill>
                        <a:srgbClr val="000000"/>
                      </a:solidFill>
                      <a:prstDash val="solid"/>
                    </a:lnL>
                    <a:lnT w="12700">
                      <a:solidFill>
                        <a:srgbClr val="000000"/>
                      </a:solidFill>
                      <a:prstDash val="solid"/>
                    </a:lnT>
                    <a:lnB w="12700">
                      <a:solidFill>
                        <a:srgbClr val="000000"/>
                      </a:solidFill>
                      <a:prstDash val="solid"/>
                    </a:lnB>
                    <a:solidFill>
                      <a:srgbClr val="E7E7E7"/>
                    </a:solidFill>
                  </a:tcPr>
                </a:tc>
                <a:tc>
                  <a:txBody>
                    <a:bodyPr/>
                    <a:lstStyle/>
                    <a:p>
                      <a:pPr marL="115570" marR="268605">
                        <a:lnSpc>
                          <a:spcPct val="100000"/>
                        </a:lnSpc>
                        <a:spcBef>
                          <a:spcPts val="210"/>
                        </a:spcBef>
                      </a:pPr>
                      <a:r>
                        <a:rPr sz="2400" spc="-110" dirty="0">
                          <a:latin typeface="Arial"/>
                          <a:cs typeface="Arial"/>
                        </a:rPr>
                        <a:t>When </a:t>
                      </a:r>
                      <a:r>
                        <a:rPr sz="2400" spc="-20" dirty="0">
                          <a:latin typeface="Arial"/>
                          <a:cs typeface="Arial"/>
                        </a:rPr>
                        <a:t>the </a:t>
                      </a:r>
                      <a:r>
                        <a:rPr sz="2400" dirty="0">
                          <a:latin typeface="Arial"/>
                          <a:cs typeface="Arial"/>
                        </a:rPr>
                        <a:t>bill </a:t>
                      </a:r>
                      <a:r>
                        <a:rPr sz="2400" spc="-105" dirty="0">
                          <a:latin typeface="Arial"/>
                          <a:cs typeface="Arial"/>
                        </a:rPr>
                        <a:t>is </a:t>
                      </a:r>
                      <a:r>
                        <a:rPr sz="2400" spc="-70" dirty="0">
                          <a:latin typeface="Arial"/>
                          <a:cs typeface="Arial"/>
                        </a:rPr>
                        <a:t>dishonoured, </a:t>
                      </a:r>
                      <a:r>
                        <a:rPr sz="2400" spc="-160" dirty="0">
                          <a:latin typeface="Arial"/>
                          <a:cs typeface="Arial"/>
                        </a:rPr>
                        <a:t>a  </a:t>
                      </a:r>
                      <a:r>
                        <a:rPr sz="2400" spc="-45" dirty="0">
                          <a:latin typeface="Arial"/>
                          <a:cs typeface="Arial"/>
                        </a:rPr>
                        <a:t>notice</a:t>
                      </a:r>
                      <a:r>
                        <a:rPr sz="2400" spc="-195" dirty="0">
                          <a:latin typeface="Arial"/>
                          <a:cs typeface="Arial"/>
                        </a:rPr>
                        <a:t> </a:t>
                      </a:r>
                      <a:r>
                        <a:rPr sz="2400" spc="-105" dirty="0">
                          <a:latin typeface="Arial"/>
                          <a:cs typeface="Arial"/>
                        </a:rPr>
                        <a:t>is</a:t>
                      </a:r>
                      <a:r>
                        <a:rPr sz="2400" spc="-190" dirty="0">
                          <a:latin typeface="Arial"/>
                          <a:cs typeface="Arial"/>
                        </a:rPr>
                        <a:t> </a:t>
                      </a:r>
                      <a:r>
                        <a:rPr sz="2400" spc="-70" dirty="0">
                          <a:latin typeface="Arial"/>
                          <a:cs typeface="Arial"/>
                        </a:rPr>
                        <a:t>given</a:t>
                      </a:r>
                      <a:r>
                        <a:rPr sz="2400" spc="-180" dirty="0">
                          <a:latin typeface="Arial"/>
                          <a:cs typeface="Arial"/>
                        </a:rPr>
                        <a:t> </a:t>
                      </a:r>
                      <a:r>
                        <a:rPr sz="2400" spc="50" dirty="0">
                          <a:latin typeface="Arial"/>
                          <a:cs typeface="Arial"/>
                        </a:rPr>
                        <a:t>to</a:t>
                      </a:r>
                      <a:r>
                        <a:rPr sz="2400" spc="-204" dirty="0">
                          <a:latin typeface="Arial"/>
                          <a:cs typeface="Arial"/>
                        </a:rPr>
                        <a:t> </a:t>
                      </a:r>
                      <a:r>
                        <a:rPr sz="2400" spc="-40" dirty="0">
                          <a:latin typeface="Arial"/>
                          <a:cs typeface="Arial"/>
                        </a:rPr>
                        <a:t>all</a:t>
                      </a:r>
                      <a:r>
                        <a:rPr sz="2400" spc="-200" dirty="0">
                          <a:latin typeface="Arial"/>
                          <a:cs typeface="Arial"/>
                        </a:rPr>
                        <a:t> </a:t>
                      </a:r>
                      <a:r>
                        <a:rPr sz="2400" spc="-60" dirty="0">
                          <a:latin typeface="Arial"/>
                          <a:cs typeface="Arial"/>
                        </a:rPr>
                        <a:t>parties</a:t>
                      </a:r>
                      <a:r>
                        <a:rPr sz="2400" spc="-175" dirty="0">
                          <a:latin typeface="Arial"/>
                          <a:cs typeface="Arial"/>
                        </a:rPr>
                        <a:t> </a:t>
                      </a:r>
                      <a:r>
                        <a:rPr sz="2400" spc="25" dirty="0">
                          <a:latin typeface="Arial"/>
                          <a:cs typeface="Arial"/>
                        </a:rPr>
                        <a:t>that  </a:t>
                      </a:r>
                      <a:r>
                        <a:rPr sz="2400" spc="-100" dirty="0">
                          <a:latin typeface="Arial"/>
                          <a:cs typeface="Arial"/>
                        </a:rPr>
                        <a:t>are</a:t>
                      </a:r>
                      <a:r>
                        <a:rPr sz="2400" spc="-200" dirty="0">
                          <a:latin typeface="Arial"/>
                          <a:cs typeface="Arial"/>
                        </a:rPr>
                        <a:t> </a:t>
                      </a:r>
                      <a:r>
                        <a:rPr sz="2400" spc="-60" dirty="0">
                          <a:latin typeface="Arial"/>
                          <a:cs typeface="Arial"/>
                        </a:rPr>
                        <a:t>involved.</a:t>
                      </a:r>
                      <a:endParaRPr sz="2400">
                        <a:latin typeface="Arial"/>
                        <a:cs typeface="Arial"/>
                      </a:endParaRPr>
                    </a:p>
                  </a:txBody>
                  <a:tcPr marL="0" marR="0" marT="26670" marB="0">
                    <a:lnT w="12700">
                      <a:solidFill>
                        <a:srgbClr val="000000"/>
                      </a:solidFill>
                      <a:prstDash val="solid"/>
                    </a:lnT>
                    <a:lnB w="12700">
                      <a:solidFill>
                        <a:srgbClr val="000000"/>
                      </a:solidFill>
                      <a:prstDash val="solid"/>
                    </a:lnB>
                    <a:solidFill>
                      <a:srgbClr val="E7E7E7"/>
                    </a:solidFill>
                  </a:tcPr>
                </a:tc>
                <a:tc>
                  <a:txBody>
                    <a:bodyPr/>
                    <a:lstStyle/>
                    <a:p>
                      <a:pPr marL="124460" marR="109855">
                        <a:lnSpc>
                          <a:spcPct val="100000"/>
                        </a:lnSpc>
                        <a:spcBef>
                          <a:spcPts val="210"/>
                        </a:spcBef>
                      </a:pPr>
                      <a:r>
                        <a:rPr sz="2400" spc="-110" dirty="0">
                          <a:latin typeface="Arial"/>
                          <a:cs typeface="Arial"/>
                        </a:rPr>
                        <a:t>When </a:t>
                      </a:r>
                      <a:r>
                        <a:rPr sz="2400" spc="-160" dirty="0">
                          <a:latin typeface="Arial"/>
                          <a:cs typeface="Arial"/>
                        </a:rPr>
                        <a:t>a </a:t>
                      </a:r>
                      <a:r>
                        <a:rPr sz="2400" spc="-70" dirty="0">
                          <a:latin typeface="Arial"/>
                          <a:cs typeface="Arial"/>
                        </a:rPr>
                        <a:t>promissory </a:t>
                      </a:r>
                      <a:r>
                        <a:rPr sz="2400" spc="-30" dirty="0">
                          <a:latin typeface="Arial"/>
                          <a:cs typeface="Arial"/>
                        </a:rPr>
                        <a:t>note </a:t>
                      </a:r>
                      <a:r>
                        <a:rPr sz="2400" spc="-105" dirty="0">
                          <a:latin typeface="Arial"/>
                          <a:cs typeface="Arial"/>
                        </a:rPr>
                        <a:t>is  </a:t>
                      </a:r>
                      <a:r>
                        <a:rPr sz="2400" spc="-70" dirty="0">
                          <a:latin typeface="Arial"/>
                          <a:cs typeface="Arial"/>
                        </a:rPr>
                        <a:t>dishonoured,</a:t>
                      </a:r>
                      <a:r>
                        <a:rPr sz="2400" spc="-210" dirty="0">
                          <a:latin typeface="Arial"/>
                          <a:cs typeface="Arial"/>
                        </a:rPr>
                        <a:t> </a:t>
                      </a:r>
                      <a:r>
                        <a:rPr sz="2400" spc="-45" dirty="0">
                          <a:latin typeface="Arial"/>
                          <a:cs typeface="Arial"/>
                        </a:rPr>
                        <a:t>notice</a:t>
                      </a:r>
                      <a:r>
                        <a:rPr sz="2400" spc="-204" dirty="0">
                          <a:latin typeface="Arial"/>
                          <a:cs typeface="Arial"/>
                        </a:rPr>
                        <a:t> </a:t>
                      </a:r>
                      <a:r>
                        <a:rPr sz="2400" spc="-105" dirty="0">
                          <a:latin typeface="Arial"/>
                          <a:cs typeface="Arial"/>
                        </a:rPr>
                        <a:t>is</a:t>
                      </a:r>
                      <a:r>
                        <a:rPr sz="2400" spc="-195" dirty="0">
                          <a:latin typeface="Arial"/>
                          <a:cs typeface="Arial"/>
                        </a:rPr>
                        <a:t> </a:t>
                      </a:r>
                      <a:r>
                        <a:rPr sz="2400" spc="10" dirty="0">
                          <a:latin typeface="Arial"/>
                          <a:cs typeface="Arial"/>
                        </a:rPr>
                        <a:t>not</a:t>
                      </a:r>
                      <a:r>
                        <a:rPr sz="2400" spc="-204" dirty="0">
                          <a:latin typeface="Arial"/>
                          <a:cs typeface="Arial"/>
                        </a:rPr>
                        <a:t> </a:t>
                      </a:r>
                      <a:r>
                        <a:rPr sz="2400" spc="-125" dirty="0">
                          <a:latin typeface="Arial"/>
                          <a:cs typeface="Arial"/>
                        </a:rPr>
                        <a:t>issued  </a:t>
                      </a:r>
                      <a:r>
                        <a:rPr sz="2400" spc="50" dirty="0">
                          <a:latin typeface="Arial"/>
                          <a:cs typeface="Arial"/>
                        </a:rPr>
                        <a:t>to</a:t>
                      </a:r>
                      <a:r>
                        <a:rPr sz="2400" spc="-475" dirty="0">
                          <a:latin typeface="Arial"/>
                          <a:cs typeface="Arial"/>
                        </a:rPr>
                        <a:t> </a:t>
                      </a:r>
                      <a:r>
                        <a:rPr sz="2400" spc="-20" dirty="0">
                          <a:latin typeface="Arial"/>
                          <a:cs typeface="Arial"/>
                        </a:rPr>
                        <a:t>the </a:t>
                      </a:r>
                      <a:r>
                        <a:rPr sz="2400" spc="-80" dirty="0">
                          <a:latin typeface="Arial"/>
                          <a:cs typeface="Arial"/>
                        </a:rPr>
                        <a:t>maker </a:t>
                      </a:r>
                      <a:r>
                        <a:rPr sz="2400" spc="-45" dirty="0">
                          <a:latin typeface="Arial"/>
                          <a:cs typeface="Arial"/>
                        </a:rPr>
                        <a:t>(debtor).</a:t>
                      </a:r>
                      <a:endParaRPr sz="2400">
                        <a:latin typeface="Arial"/>
                        <a:cs typeface="Arial"/>
                      </a:endParaRPr>
                    </a:p>
                  </a:txBody>
                  <a:tcPr marL="0" marR="0" marT="26670" marB="0">
                    <a:lnR w="12700">
                      <a:solidFill>
                        <a:srgbClr val="000000"/>
                      </a:solidFill>
                      <a:prstDash val="solid"/>
                    </a:lnR>
                    <a:lnT w="12700">
                      <a:solidFill>
                        <a:srgbClr val="000000"/>
                      </a:solidFill>
                      <a:prstDash val="solid"/>
                    </a:lnT>
                    <a:lnB w="12700">
                      <a:solidFill>
                        <a:srgbClr val="000000"/>
                      </a:solidFill>
                      <a:prstDash val="solid"/>
                    </a:lnB>
                    <a:solidFill>
                      <a:srgbClr val="E7E7E7"/>
                    </a:solidFill>
                  </a:tcPr>
                </a:tc>
                <a:extLst>
                  <a:ext uri="{0D108BD9-81ED-4DB2-BD59-A6C34878D82A}">
                    <a16:rowId xmlns="" xmlns:a16="http://schemas.microsoft.com/office/drawing/2014/main" val="10003"/>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The act of a person who is a holder of a negotiable instrument in signing his or her name on the back of that instrument, thereby transferring title or ownership is an endorsement. An endorsement may be in favour of another individual or legal entity. An endorsement provides a transfer of the property to that other individual or legal entity. The person to whom the instrument is endorsed is called the endorsee. The person making the endorsement is the endorser. Let us discuss the Endorsement of Instruments here in detail</a:t>
            </a:r>
            <a:endParaRPr lang="en-IN" dirty="0"/>
          </a:p>
        </p:txBody>
      </p:sp>
      <p:sp>
        <p:nvSpPr>
          <p:cNvPr id="3" name="Title 2"/>
          <p:cNvSpPr>
            <a:spLocks noGrp="1"/>
          </p:cNvSpPr>
          <p:nvPr>
            <p:ph type="title"/>
          </p:nvPr>
        </p:nvSpPr>
        <p:spPr/>
        <p:txBody>
          <a:bodyPr/>
          <a:lstStyle/>
          <a:p>
            <a:pPr algn="ctr"/>
            <a:r>
              <a:rPr lang="en-US" dirty="0" smtClean="0">
                <a:solidFill>
                  <a:srgbClr val="FF0000"/>
                </a:solidFill>
              </a:rPr>
              <a:t>Meaning of Endorsement</a:t>
            </a:r>
            <a:endParaRPr lang="en-IN"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b="1" dirty="0" smtClean="0"/>
              <a:t>Blank Endorsement</a:t>
            </a:r>
            <a:r>
              <a:rPr lang="en-IN" dirty="0" smtClean="0"/>
              <a:t> – Where the endorser signs his name only, and it becomes payable to bearer.</a:t>
            </a:r>
          </a:p>
          <a:p>
            <a:r>
              <a:rPr lang="en-US" b="1" dirty="0" smtClean="0"/>
              <a:t>Full </a:t>
            </a:r>
            <a:r>
              <a:rPr lang="en-IN" b="1" dirty="0" smtClean="0"/>
              <a:t>Endorsement</a:t>
            </a:r>
            <a:r>
              <a:rPr lang="en-IN" dirty="0" smtClean="0"/>
              <a:t> – Where the endorser puts his sign and writes the name of the person who will receive the payment.</a:t>
            </a:r>
          </a:p>
          <a:p>
            <a:r>
              <a:rPr lang="en-IN" b="1" dirty="0" smtClean="0"/>
              <a:t>Restrictive Endorsement</a:t>
            </a:r>
            <a:r>
              <a:rPr lang="en-IN" dirty="0" smtClean="0"/>
              <a:t> – Which restricts further negotiation.</a:t>
            </a:r>
          </a:p>
          <a:p>
            <a:r>
              <a:rPr lang="en-IN" b="1" dirty="0" smtClean="0"/>
              <a:t>Partial Endorsement</a:t>
            </a:r>
            <a:r>
              <a:rPr lang="en-IN" dirty="0" smtClean="0"/>
              <a:t> – Which allows transferring to the endorsee a part only of the amount payable on the instrument.</a:t>
            </a:r>
          </a:p>
          <a:p>
            <a:r>
              <a:rPr lang="en-IN" b="1" dirty="0" smtClean="0"/>
              <a:t>Conditional Endorsement</a:t>
            </a:r>
            <a:r>
              <a:rPr lang="en-IN" dirty="0" smtClean="0"/>
              <a:t> – Where the fulfilment of some conditions is required.</a:t>
            </a:r>
          </a:p>
          <a:p>
            <a:endParaRPr lang="en-IN" dirty="0"/>
          </a:p>
        </p:txBody>
      </p:sp>
      <p:sp>
        <p:nvSpPr>
          <p:cNvPr id="3" name="Title 2"/>
          <p:cNvSpPr>
            <a:spLocks noGrp="1"/>
          </p:cNvSpPr>
          <p:nvPr>
            <p:ph type="title"/>
          </p:nvPr>
        </p:nvSpPr>
        <p:spPr/>
        <p:txBody>
          <a:bodyPr/>
          <a:lstStyle/>
          <a:p>
            <a:pPr algn="ctr"/>
            <a:r>
              <a:rPr lang="en-US" dirty="0" smtClean="0"/>
              <a:t>Types of Endorsement </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 A holder is a person who legally obtains the </a:t>
            </a:r>
            <a:r>
              <a:rPr lang="en-IN" u="sng" dirty="0" smtClean="0">
                <a:hlinkClick r:id="rId2"/>
              </a:rPr>
              <a:t>negotiable instrument</a:t>
            </a:r>
            <a:r>
              <a:rPr lang="en-IN" dirty="0" smtClean="0"/>
              <a:t>, with his name entitled on it, to receive the payment from the parties liable. According to </a:t>
            </a:r>
            <a:r>
              <a:rPr lang="en-IN" u="sng" dirty="0" smtClean="0">
                <a:hlinkClick r:id="rId3"/>
              </a:rPr>
              <a:t>section 8 of the Negotiable Instruments Act, 1881</a:t>
            </a:r>
            <a:r>
              <a:rPr lang="en-IN" dirty="0" smtClean="0"/>
              <a:t>, a holder is a party who is entitled in his own name and has legally obtained the possession of the </a:t>
            </a:r>
            <a:r>
              <a:rPr lang="en-IN" u="sng" dirty="0" smtClean="0">
                <a:hlinkClick r:id="rId2"/>
              </a:rPr>
              <a:t>negotiable instrument</a:t>
            </a:r>
            <a:r>
              <a:rPr lang="en-IN" dirty="0" smtClean="0"/>
              <a:t>, i.e. bill, note or cheque, from a party who transferred it, by delivery or endorsement, to recover the amount from the parties liable to meet it</a:t>
            </a:r>
            <a:endParaRPr lang="en-IN" dirty="0"/>
          </a:p>
        </p:txBody>
      </p:sp>
      <p:sp>
        <p:nvSpPr>
          <p:cNvPr id="3" name="Title 2"/>
          <p:cNvSpPr>
            <a:spLocks noGrp="1"/>
          </p:cNvSpPr>
          <p:nvPr>
            <p:ph type="title"/>
          </p:nvPr>
        </p:nvSpPr>
        <p:spPr/>
        <p:txBody>
          <a:bodyPr>
            <a:normAutofit/>
          </a:bodyPr>
          <a:lstStyle/>
          <a:p>
            <a:pPr algn="ctr"/>
            <a:r>
              <a:rPr lang="en-IN" u="sng" dirty="0" smtClean="0"/>
              <a:t>Meaning of Holder</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fontAlgn="base"/>
            <a:r>
              <a:rPr lang="en-IN" dirty="0" smtClean="0">
                <a:latin typeface="Times New Roman" pitchFamily="18" charset="0"/>
                <a:cs typeface="Times New Roman" pitchFamily="18" charset="0"/>
              </a:rPr>
              <a:t>Holder in Due Course is defined as a person who acquires the negotiable instrument in good faith for consideration before it becomes due for payment and without any idea of a defective title of the party who transfers the instrument to him. A person who acquires the negotiable instrument </a:t>
            </a:r>
            <a:r>
              <a:rPr lang="en-IN" dirty="0" err="1" smtClean="0">
                <a:latin typeface="Times New Roman" pitchFamily="18" charset="0"/>
                <a:cs typeface="Times New Roman" pitchFamily="18" charset="0"/>
              </a:rPr>
              <a:t>bonafide</a:t>
            </a:r>
            <a:r>
              <a:rPr lang="en-IN" dirty="0" smtClean="0">
                <a:latin typeface="Times New Roman" pitchFamily="18" charset="0"/>
                <a:cs typeface="Times New Roman" pitchFamily="18" charset="0"/>
              </a:rPr>
              <a:t> for some consideration, whose payment is still due, is called holder in due course.</a:t>
            </a:r>
          </a:p>
          <a:p>
            <a:pPr algn="just" fontAlgn="base"/>
            <a:r>
              <a:rPr lang="en-IN" dirty="0" smtClean="0">
                <a:latin typeface="Times New Roman" pitchFamily="18" charset="0"/>
                <a:cs typeface="Times New Roman" pitchFamily="18" charset="0"/>
              </a:rPr>
              <a:t>Section 9 of the Negotiable Instrument act, 1881, A holder in due course is a holder itself, who accepts a negotiable instrument in a value-for-value exchange without doubting its legitimacy so ultimately in a good faith. Now the person who took it for value in good faith now becomes a real owner of the instrument and is known as “holder in due consideration”. Every holder in due course is a holder but every holder in due course is not a holder.</a:t>
            </a:r>
          </a:p>
          <a:p>
            <a:endParaRPr lang="en-IN" dirty="0"/>
          </a:p>
        </p:txBody>
      </p:sp>
      <p:sp>
        <p:nvSpPr>
          <p:cNvPr id="3" name="Title 2"/>
          <p:cNvSpPr>
            <a:spLocks noGrp="1"/>
          </p:cNvSpPr>
          <p:nvPr>
            <p:ph type="title"/>
          </p:nvPr>
        </p:nvSpPr>
        <p:spPr/>
        <p:txBody>
          <a:bodyPr/>
          <a:lstStyle/>
          <a:p>
            <a:pPr algn="ctr"/>
            <a:r>
              <a:rPr lang="en-IN" u="sng" dirty="0" smtClean="0"/>
              <a:t>Meaning of holder in due course</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0040" indent="-320040" algn="just">
              <a:lnSpc>
                <a:spcPct val="80000"/>
              </a:lnSpc>
              <a:buNone/>
              <a:defRPr/>
            </a:pPr>
            <a:r>
              <a:rPr lang="en-US" sz="2800" b="1" i="1" dirty="0" smtClean="0">
                <a:latin typeface="Garamond" pitchFamily="18" charset="0"/>
              </a:rPr>
              <a:t>Negotiable</a:t>
            </a:r>
            <a:r>
              <a:rPr lang="en-US" sz="2800" dirty="0" smtClean="0">
                <a:latin typeface="Garamond" pitchFamily="18" charset="0"/>
              </a:rPr>
              <a:t> means ‘transferable by delivery,’ and the word </a:t>
            </a:r>
            <a:r>
              <a:rPr lang="en-US" sz="2800" b="1" i="1" dirty="0" smtClean="0">
                <a:latin typeface="Garamond" pitchFamily="18" charset="0"/>
              </a:rPr>
              <a:t>instrument </a:t>
            </a:r>
            <a:r>
              <a:rPr lang="en-US" sz="2800" dirty="0" smtClean="0">
                <a:latin typeface="Garamond" pitchFamily="18" charset="0"/>
              </a:rPr>
              <a:t>means ‘a written document by which a right is created in </a:t>
            </a:r>
            <a:r>
              <a:rPr lang="en-US" sz="2800" dirty="0" err="1" smtClean="0">
                <a:latin typeface="Garamond" pitchFamily="18" charset="0"/>
              </a:rPr>
              <a:t>favour</a:t>
            </a:r>
            <a:r>
              <a:rPr lang="en-US" sz="2800" dirty="0" smtClean="0">
                <a:latin typeface="Garamond" pitchFamily="18" charset="0"/>
              </a:rPr>
              <a:t> of some person.’ </a:t>
            </a:r>
          </a:p>
          <a:p>
            <a:pPr marL="320040" indent="-320040" algn="just">
              <a:lnSpc>
                <a:spcPct val="80000"/>
              </a:lnSpc>
              <a:buNone/>
              <a:defRPr/>
            </a:pPr>
            <a:endParaRPr lang="en-US" sz="2800" dirty="0" smtClean="0">
              <a:latin typeface="Garamond" pitchFamily="18" charset="0"/>
            </a:endParaRPr>
          </a:p>
          <a:p>
            <a:pPr marL="320040" indent="-320040" algn="just">
              <a:lnSpc>
                <a:spcPct val="80000"/>
              </a:lnSpc>
              <a:buNone/>
              <a:defRPr/>
            </a:pPr>
            <a:r>
              <a:rPr lang="en-US" sz="2800" dirty="0" smtClean="0">
                <a:latin typeface="Garamond" pitchFamily="18" charset="0"/>
              </a:rPr>
              <a:t>	The term “</a:t>
            </a:r>
            <a:r>
              <a:rPr lang="en-US" sz="2800" b="1" i="1" dirty="0" smtClean="0">
                <a:latin typeface="Garamond" pitchFamily="18" charset="0"/>
              </a:rPr>
              <a:t>negotiable instrument</a:t>
            </a:r>
            <a:r>
              <a:rPr lang="en-US" sz="2800" dirty="0" smtClean="0">
                <a:latin typeface="Garamond" pitchFamily="18" charset="0"/>
              </a:rPr>
              <a:t>” literally means ‘a written document which creates a right in </a:t>
            </a:r>
            <a:r>
              <a:rPr lang="en-US" sz="2800" dirty="0" err="1" smtClean="0">
                <a:latin typeface="Garamond" pitchFamily="18" charset="0"/>
              </a:rPr>
              <a:t>favour</a:t>
            </a:r>
            <a:r>
              <a:rPr lang="en-US" sz="2800" dirty="0" smtClean="0">
                <a:latin typeface="Garamond" pitchFamily="18" charset="0"/>
              </a:rPr>
              <a:t> of somebody and is freely transferable by delivery.’</a:t>
            </a:r>
          </a:p>
          <a:p>
            <a:pPr marL="320040" indent="-320040" algn="just">
              <a:lnSpc>
                <a:spcPct val="80000"/>
              </a:lnSpc>
              <a:buNone/>
              <a:defRPr/>
            </a:pPr>
            <a:endParaRPr lang="en-US" sz="2800" dirty="0" smtClean="0">
              <a:latin typeface="Garamond" pitchFamily="18" charset="0"/>
            </a:endParaRPr>
          </a:p>
          <a:p>
            <a:pPr marL="320040" indent="-320040" algn="just">
              <a:lnSpc>
                <a:spcPct val="80000"/>
              </a:lnSpc>
              <a:buNone/>
              <a:defRPr/>
            </a:pPr>
            <a:r>
              <a:rPr lang="en-US" sz="2800" dirty="0" smtClean="0">
                <a:latin typeface="Garamond" pitchFamily="18" charset="0"/>
              </a:rPr>
              <a:t>	A negotiable instrument is a piece of paper which entitles a person to a certain sum of money and which is transferable from one to another person by a delivery or by endorsement and delivery.</a:t>
            </a:r>
          </a:p>
          <a:p>
            <a:endParaRPr lang="en-IN" dirty="0"/>
          </a:p>
        </p:txBody>
      </p:sp>
      <p:sp>
        <p:nvSpPr>
          <p:cNvPr id="3" name="Title 2"/>
          <p:cNvSpPr>
            <a:spLocks noGrp="1"/>
          </p:cNvSpPr>
          <p:nvPr>
            <p:ph type="title"/>
          </p:nvPr>
        </p:nvSpPr>
        <p:spPr/>
        <p:txBody>
          <a:bodyPr/>
          <a:lstStyle/>
          <a:p>
            <a:pPr algn="ctr"/>
            <a:r>
              <a:rPr lang="en-US" i="1" dirty="0" smtClean="0"/>
              <a:t>C</a:t>
            </a:r>
            <a:r>
              <a:rPr lang="en-US" i="1" dirty="0" smtClean="0">
                <a:solidFill>
                  <a:schemeClr val="tx2">
                    <a:lumMod val="75000"/>
                  </a:schemeClr>
                </a:solidFill>
              </a:rPr>
              <a:t>once</a:t>
            </a:r>
            <a:r>
              <a:rPr lang="en-US" i="1" dirty="0" smtClean="0"/>
              <a:t>pt of Negotiable Instrument</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N" dirty="0" smtClean="0"/>
              <a:t>As per Section 118 they can file suit in his own name against the parties who are liable to pay.</a:t>
            </a:r>
          </a:p>
          <a:p>
            <a:r>
              <a:rPr lang="en-IN" dirty="0" smtClean="0"/>
              <a:t>As per Section 20 the holder in due course gets a good title even though the instruments were originally stamped but were incomplete instruments. The person who has signed and delivered an incomplete instrument cannot plead as against the holder in due course that the instrument has not been filled in accordance with the authority given by him but a holder who himself completes the instrument is not a holder in due course.</a:t>
            </a:r>
          </a:p>
          <a:p>
            <a:r>
              <a:rPr lang="en-IN" dirty="0" smtClean="0"/>
              <a:t> As per Section 46 the other parties liable to pay cannot claim that the delivery of the instrument was for a specific purpose.</a:t>
            </a:r>
          </a:p>
          <a:p>
            <a:endParaRPr lang="en-IN" dirty="0"/>
          </a:p>
        </p:txBody>
      </p:sp>
      <p:sp>
        <p:nvSpPr>
          <p:cNvPr id="3" name="Title 2"/>
          <p:cNvSpPr>
            <a:spLocks noGrp="1"/>
          </p:cNvSpPr>
          <p:nvPr>
            <p:ph type="title"/>
          </p:nvPr>
        </p:nvSpPr>
        <p:spPr/>
        <p:txBody>
          <a:bodyPr/>
          <a:lstStyle/>
          <a:p>
            <a:pPr algn="ctr"/>
            <a:r>
              <a:rPr lang="en-US" dirty="0" smtClean="0"/>
              <a:t>Rights of Holder in Due Course</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As per Section 36 every prior party to the instrument is liable to a holder in due course till the instrument is duly satisfied</a:t>
            </a:r>
          </a:p>
          <a:p>
            <a:r>
              <a:rPr lang="en-IN" dirty="0" smtClean="0"/>
              <a:t>As per Section 42 acceptor cannot claim against a holder in due course that the bill is drawn in a fake name.</a:t>
            </a:r>
          </a:p>
          <a:p>
            <a:r>
              <a:rPr lang="en-IN" dirty="0" smtClean="0"/>
              <a:t>As per Section 53 he gets a good title to the instrument even though the title of the transferor is defective. He can recover the full amount unless he was a party to fraud; or if the instrument is negotiated by means of a forged endorsement.</a:t>
            </a:r>
            <a:endParaRPr lang="en-IN" dirty="0"/>
          </a:p>
        </p:txBody>
      </p:sp>
      <p:sp>
        <p:nvSpPr>
          <p:cNvPr id="3" name="Title 2"/>
          <p:cNvSpPr>
            <a:spLocks noGrp="1"/>
          </p:cNvSpPr>
          <p:nvPr>
            <p:ph type="title"/>
          </p:nvPr>
        </p:nvSpPr>
        <p:spPr/>
        <p:txBody>
          <a:bodyPr/>
          <a:lstStyle/>
          <a:p>
            <a:r>
              <a:rPr lang="en-US" dirty="0" err="1" smtClean="0"/>
              <a:t>Contd</a:t>
            </a:r>
            <a:r>
              <a:rPr lang="en-US" dirty="0" smtClean="0"/>
              <a:t>….</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If a negotiable instrument gets into the hands of the holder in due course which is made without consideration, he can recover the amount on it from any of the prior parties thereto.</a:t>
            </a:r>
          </a:p>
          <a:p>
            <a:r>
              <a:rPr lang="en-IN" dirty="0" smtClean="0"/>
              <a:t> As per Section 58 the person liable cannot claim against the holder in due course that the instrument has lost or was acquired by means of committing fraud or for an unlawful consideration</a:t>
            </a:r>
          </a:p>
          <a:p>
            <a:r>
              <a:rPr lang="en-IN" dirty="0" smtClean="0"/>
              <a:t>As per Section 120 the validity of the instrument originally made cannot be denied by the maker of a negotiable instrument or by the acceptor of a bill of exchange for the </a:t>
            </a:r>
            <a:r>
              <a:rPr lang="en-IN" dirty="0" err="1" smtClean="0"/>
              <a:t>honor</a:t>
            </a:r>
            <a:r>
              <a:rPr lang="en-IN" dirty="0" smtClean="0"/>
              <a:t> drawer</a:t>
            </a:r>
          </a:p>
          <a:p>
            <a:endParaRPr lang="en-IN" dirty="0"/>
          </a:p>
        </p:txBody>
      </p:sp>
      <p:sp>
        <p:nvSpPr>
          <p:cNvPr id="3" name="Title 2"/>
          <p:cNvSpPr>
            <a:spLocks noGrp="1"/>
          </p:cNvSpPr>
          <p:nvPr>
            <p:ph type="title"/>
          </p:nvPr>
        </p:nvSpPr>
        <p:spPr/>
        <p:txBody>
          <a:bodyPr/>
          <a:lstStyle/>
          <a:p>
            <a:r>
              <a:rPr lang="en-US" dirty="0" err="1" smtClean="0"/>
              <a:t>Contd</a:t>
            </a:r>
            <a:r>
              <a:rPr lang="en-US" dirty="0" smtClean="0"/>
              <a:t>….</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09654" y="428604"/>
          <a:ext cx="9286941" cy="5607443"/>
        </p:xfrm>
        <a:graphic>
          <a:graphicData uri="http://schemas.openxmlformats.org/drawingml/2006/table">
            <a:tbl>
              <a:tblPr/>
              <a:tblGrid>
                <a:gridCol w="3095647"/>
                <a:gridCol w="3095647"/>
                <a:gridCol w="3095647"/>
              </a:tblGrid>
              <a:tr h="305892">
                <a:tc>
                  <a:txBody>
                    <a:bodyPr/>
                    <a:lstStyle/>
                    <a:p>
                      <a:pPr algn="l" fontAlgn="t" latinLnBrk="0"/>
                      <a:r>
                        <a:rPr lang="en-IN" sz="1600" b="1" u="sng" cap="all" dirty="0">
                          <a:latin typeface="Times New Roman" pitchFamily="18" charset="0"/>
                          <a:cs typeface="Times New Roman" pitchFamily="18" charset="0"/>
                        </a:rPr>
                        <a:t>BASIS OF COMPARISON</a:t>
                      </a:r>
                      <a:endParaRPr lang="en-IN" sz="1600" b="0" cap="all" dirty="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1" u="sng" cap="all">
                          <a:latin typeface="Times New Roman" pitchFamily="18" charset="0"/>
                          <a:cs typeface="Times New Roman" pitchFamily="18" charset="0"/>
                        </a:rPr>
                        <a:t>HOLDER</a:t>
                      </a:r>
                      <a:endParaRPr lang="en-IN" sz="1600" b="0" cap="all">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1" u="sng" cap="all" dirty="0">
                          <a:latin typeface="Times New Roman" pitchFamily="18" charset="0"/>
                          <a:cs typeface="Times New Roman" pitchFamily="18" charset="0"/>
                        </a:rPr>
                        <a:t>HOLDER IN DUE </a:t>
                      </a:r>
                      <a:r>
                        <a:rPr lang="en-IN" sz="1600" b="1" u="sng" cap="all" dirty="0" smtClean="0">
                          <a:latin typeface="Times New Roman" pitchFamily="18" charset="0"/>
                          <a:cs typeface="Times New Roman" pitchFamily="18" charset="0"/>
                        </a:rPr>
                        <a:t>COURSE</a:t>
                      </a:r>
                      <a:endParaRPr lang="en-IN" sz="1600" b="0" cap="all" dirty="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2141247">
                <a:tc>
                  <a:txBody>
                    <a:bodyPr/>
                    <a:lstStyle/>
                    <a:p>
                      <a:pPr algn="l" fontAlgn="t" latinLnBrk="0"/>
                      <a:r>
                        <a:rPr lang="en-IN" sz="1600" b="1" u="sng" dirty="0" smtClean="0">
                          <a:latin typeface="Times New Roman" pitchFamily="18" charset="0"/>
                          <a:cs typeface="Times New Roman" pitchFamily="18" charset="0"/>
                        </a:rPr>
                        <a:t>Meaning</a:t>
                      </a:r>
                      <a:endParaRPr lang="en-IN" sz="1600" b="0" dirty="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smtClean="0">
                          <a:latin typeface="Times New Roman" pitchFamily="18" charset="0"/>
                          <a:cs typeface="Times New Roman" pitchFamily="18" charset="0"/>
                        </a:rPr>
                        <a:t>A holder is a party who is entitled in his own name and has legally received the negotiable instrument, i.e., bill, note or cheque from a party who is liable to transfer it to recover the amount by delivery or endorsement.</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dirty="0" smtClean="0">
                          <a:latin typeface="Times New Roman" pitchFamily="18" charset="0"/>
                          <a:cs typeface="Times New Roman" pitchFamily="18" charset="0"/>
                        </a:rPr>
                        <a:t>A holder in due is a person who get the possession of the negotiable instrument in a good faith before it becomes due for the payment and he has no idea of the defective title of the person who transfers the instrument to him.</a:t>
                      </a:r>
                      <a:endParaRPr lang="en-IN" sz="1600" b="0" dirty="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568086">
                <a:tc>
                  <a:txBody>
                    <a:bodyPr/>
                    <a:lstStyle/>
                    <a:p>
                      <a:pPr algn="l" fontAlgn="t" latinLnBrk="0"/>
                      <a:r>
                        <a:rPr lang="en-IN" sz="1600" b="1" u="sng">
                          <a:latin typeface="Times New Roman" pitchFamily="18" charset="0"/>
                          <a:cs typeface="Times New Roman" pitchFamily="18" charset="0"/>
                        </a:rPr>
                        <a:t>Section</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dirty="0">
                          <a:latin typeface="Times New Roman" pitchFamily="18" charset="0"/>
                          <a:cs typeface="Times New Roman" pitchFamily="18" charset="0"/>
                        </a:rPr>
                        <a:t>Section 8 of negotiable instrument act,1881</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Section 9 of negotiable instrument act,1881</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436989">
                <a:tc>
                  <a:txBody>
                    <a:bodyPr/>
                    <a:lstStyle/>
                    <a:p>
                      <a:pPr algn="l" fontAlgn="t" latinLnBrk="0"/>
                      <a:r>
                        <a:rPr lang="en-IN" sz="1600" b="1" u="sng">
                          <a:latin typeface="Times New Roman" pitchFamily="18" charset="0"/>
                          <a:cs typeface="Times New Roman" pitchFamily="18" charset="0"/>
                        </a:rPr>
                        <a:t>Consideration</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In this consideration is not necessary.</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In this consideration us necessary.</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568086">
                <a:tc>
                  <a:txBody>
                    <a:bodyPr/>
                    <a:lstStyle/>
                    <a:p>
                      <a:pPr algn="l" fontAlgn="t" latinLnBrk="0"/>
                      <a:r>
                        <a:rPr lang="en-IN" sz="1600" b="1" u="sng">
                          <a:latin typeface="Times New Roman" pitchFamily="18" charset="0"/>
                          <a:cs typeface="Times New Roman" pitchFamily="18" charset="0"/>
                        </a:rPr>
                        <a:t>Right to sue</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Holder does not have the right to sue all prior parties.</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Holder-in-due course can sue all the prior parties.</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436989">
                <a:tc>
                  <a:txBody>
                    <a:bodyPr/>
                    <a:lstStyle/>
                    <a:p>
                      <a:pPr algn="l" fontAlgn="t" latinLnBrk="0"/>
                      <a:r>
                        <a:rPr lang="en-IN" sz="1600" b="1" u="sng">
                          <a:latin typeface="Times New Roman" pitchFamily="18" charset="0"/>
                          <a:cs typeface="Times New Roman" pitchFamily="18" charset="0"/>
                        </a:rPr>
                        <a:t>Good faith</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In this instrument may or may not be in good faith.</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In this the instrument must be in good faith.</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961376">
                <a:tc>
                  <a:txBody>
                    <a:bodyPr/>
                    <a:lstStyle/>
                    <a:p>
                      <a:pPr algn="l" fontAlgn="t" latinLnBrk="0"/>
                      <a:r>
                        <a:rPr lang="en-IN" sz="1600" b="1" u="sng">
                          <a:latin typeface="Times New Roman" pitchFamily="18" charset="0"/>
                          <a:cs typeface="Times New Roman" pitchFamily="18" charset="0"/>
                        </a:rPr>
                        <a:t>Maturity</a:t>
                      </a:r>
                      <a:endParaRPr lang="en-IN" sz="1600" b="0">
                        <a:latin typeface="Times New Roman" pitchFamily="18" charset="0"/>
                        <a:cs typeface="Times New Roman" pitchFamily="18" charset="0"/>
                      </a:endParaRP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a:latin typeface="Times New Roman" pitchFamily="18" charset="0"/>
                          <a:cs typeface="Times New Roman" pitchFamily="18" charset="0"/>
                        </a:rPr>
                        <a:t>A person can become a holder before or after the maturity of the negotiable instrument.</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fontAlgn="t" latinLnBrk="0"/>
                      <a:r>
                        <a:rPr lang="en-IN" sz="1600" b="0" dirty="0">
                          <a:latin typeface="Times New Roman" pitchFamily="18" charset="0"/>
                          <a:cs typeface="Times New Roman" pitchFamily="18" charset="0"/>
                        </a:rPr>
                        <a:t>A person can become a holder in due course only before the maturity of the negotiable instrument.</a:t>
                      </a:r>
                    </a:p>
                  </a:txBody>
                  <a:tcPr marL="43699" marR="43699" marT="21849" marB="2184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12192000" cy="45720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sng" strike="noStrike" cap="none" normalizeH="0" baseline="0" dirty="0" smtClean="0">
                <a:ln>
                  <a:noFill/>
                </a:ln>
                <a:solidFill>
                  <a:srgbClr val="000000"/>
                </a:solidFill>
                <a:effectLst/>
                <a:latin typeface="inherit"/>
                <a:cs typeface="Arial" pitchFamily="34" charset="0"/>
              </a:rPr>
              <a:t>Difference between holder and holder in due course</a:t>
            </a:r>
            <a:endParaRPr kumimoji="0" lang="en-US" sz="1800" b="1" i="0" u="none" strike="noStrike" cap="none" normalizeH="0" baseline="0" dirty="0" smtClean="0">
              <a:ln>
                <a:noFill/>
              </a:ln>
              <a:solidFill>
                <a:srgbClr val="000000"/>
              </a:solidFill>
              <a:effectLst/>
              <a:latin typeface="Varela Round"/>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Dishonour of a negotiable instrument means loss of </a:t>
            </a:r>
            <a:r>
              <a:rPr lang="en-IN" dirty="0" err="1" smtClean="0"/>
              <a:t>honor</a:t>
            </a:r>
            <a:r>
              <a:rPr lang="en-IN" dirty="0" smtClean="0"/>
              <a:t> or respect for the instrument which is in question on the part of the maker, payer or acceptor, as the case may be, which ultimately does not result in realization of the payment due on the instrument. This may be by non-acceptance, when a bill of argument is accessible for receipt and this is declined or cannot be obtained or by non-payment, when the bill is presented for payment and payment is refused or cannot be obtained.</a:t>
            </a:r>
            <a:endParaRPr lang="en-IN" dirty="0"/>
          </a:p>
        </p:txBody>
      </p:sp>
      <p:sp>
        <p:nvSpPr>
          <p:cNvPr id="3" name="Title 2"/>
          <p:cNvSpPr>
            <a:spLocks noGrp="1"/>
          </p:cNvSpPr>
          <p:nvPr>
            <p:ph type="title"/>
          </p:nvPr>
        </p:nvSpPr>
        <p:spPr/>
        <p:txBody>
          <a:bodyPr/>
          <a:lstStyle/>
          <a:p>
            <a:pPr algn="ctr"/>
            <a:r>
              <a:rPr lang="en-IN" dirty="0" smtClean="0"/>
              <a:t>Dishonour of a negotiable instrument</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base"/>
            <a:r>
              <a:rPr lang="en-IN" b="1" dirty="0" smtClean="0"/>
              <a:t>Non acceptance</a:t>
            </a:r>
            <a:endParaRPr lang="en-IN" dirty="0" smtClean="0"/>
          </a:p>
          <a:p>
            <a:pPr fontAlgn="base"/>
            <a:r>
              <a:rPr lang="en-IN" b="1" dirty="0" smtClean="0"/>
              <a:t>Non-payment</a:t>
            </a:r>
            <a:endParaRPr lang="en-IN" dirty="0" smtClean="0"/>
          </a:p>
          <a:p>
            <a:pPr fontAlgn="base"/>
            <a:r>
              <a:rPr lang="en-IN" dirty="0" smtClean="0"/>
              <a:t>A bill of exchange is dishonoured either by non-acceptance or non-payment, but a cheque and promissory note can be dishonoured by non-payment</a:t>
            </a:r>
          </a:p>
          <a:p>
            <a:endParaRPr lang="en-IN" dirty="0"/>
          </a:p>
        </p:txBody>
      </p:sp>
      <p:sp>
        <p:nvSpPr>
          <p:cNvPr id="3" name="Title 2"/>
          <p:cNvSpPr>
            <a:spLocks noGrp="1"/>
          </p:cNvSpPr>
          <p:nvPr>
            <p:ph type="title"/>
          </p:nvPr>
        </p:nvSpPr>
        <p:spPr/>
        <p:txBody>
          <a:bodyPr/>
          <a:lstStyle/>
          <a:p>
            <a:pPr algn="ctr"/>
            <a:r>
              <a:rPr lang="en-US" dirty="0" smtClean="0"/>
              <a:t>Reasons of </a:t>
            </a:r>
            <a:r>
              <a:rPr lang="en-US" dirty="0" err="1" smtClean="0"/>
              <a:t>Dishonour</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dirty="0" smtClean="0"/>
              <a:t>In the case of dishonour of a negotiable instrument by non-acceptance or non-payment, a liable holder should notify all the parties of his liability by issuing a notice of dishonour.</a:t>
            </a:r>
          </a:p>
          <a:p>
            <a:r>
              <a:rPr lang="en-IN" dirty="0" smtClean="0"/>
              <a:t>Upon receiving a notice of dishonour, a party must issue a notice of dishonour to other parties rendering them liable to himself, within a reasonable amount of time.</a:t>
            </a:r>
          </a:p>
          <a:p>
            <a:r>
              <a:rPr lang="en-IN" dirty="0" smtClean="0"/>
              <a:t>To point out, the purpose of a notice of dishonour is to notify a party of his liability. Further, in case of a drawer, it helps to protect himself in case of a dishonour occurring at the end of a </a:t>
            </a:r>
            <a:r>
              <a:rPr lang="en-IN" dirty="0" err="1" smtClean="0"/>
              <a:t>drawee</a:t>
            </a:r>
            <a:r>
              <a:rPr lang="en-IN" dirty="0" smtClean="0"/>
              <a:t> or acceptor.</a:t>
            </a:r>
          </a:p>
          <a:p>
            <a:r>
              <a:rPr lang="en-IN" dirty="0" smtClean="0"/>
              <a:t>In fact, the notice of dishonour is so important that an omission to it discharges all parties other than the maker or acceptor.</a:t>
            </a:r>
          </a:p>
          <a:p>
            <a:r>
              <a:rPr lang="en-IN" dirty="0" smtClean="0"/>
              <a:t>Further, a notice of dishonour can be oral or written. However, it must be formal and should be issued within a reasonable amount of time.</a:t>
            </a:r>
          </a:p>
          <a:p>
            <a:endParaRPr lang="en-IN" dirty="0"/>
          </a:p>
        </p:txBody>
      </p:sp>
      <p:sp>
        <p:nvSpPr>
          <p:cNvPr id="3" name="Title 2"/>
          <p:cNvSpPr>
            <a:spLocks noGrp="1"/>
          </p:cNvSpPr>
          <p:nvPr>
            <p:ph type="title"/>
          </p:nvPr>
        </p:nvSpPr>
        <p:spPr/>
        <p:txBody>
          <a:bodyPr/>
          <a:lstStyle/>
          <a:p>
            <a:pPr algn="ctr"/>
            <a:r>
              <a:rPr lang="en-US" dirty="0" smtClean="0"/>
              <a:t>Notice of </a:t>
            </a:r>
            <a:r>
              <a:rPr lang="en-US" dirty="0" err="1" smtClean="0"/>
              <a:t>Dishonour</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Discharge means to release from the obligation. When the Negotiable Instrument is issued, there is a liability to pay at a certain time and amount and when the liability is satisfied, the instrument is discharged. Discharge means the discharge of the instrument and the discharge of one or more parties liable on the instrument. When the Instrument is discharged then it will not be negotiable but when a particular party is discharged then the instrument is negotiable.</a:t>
            </a:r>
            <a:endParaRPr lang="en-IN" dirty="0"/>
          </a:p>
        </p:txBody>
      </p:sp>
      <p:sp>
        <p:nvSpPr>
          <p:cNvPr id="3" name="Title 2"/>
          <p:cNvSpPr>
            <a:spLocks noGrp="1"/>
          </p:cNvSpPr>
          <p:nvPr>
            <p:ph type="title"/>
          </p:nvPr>
        </p:nvSpPr>
        <p:spPr/>
        <p:txBody>
          <a:bodyPr>
            <a:normAutofit fontScale="90000"/>
          </a:bodyPr>
          <a:lstStyle/>
          <a:p>
            <a:pPr algn="ctr"/>
            <a:r>
              <a:rPr lang="en-IN" b="0" dirty="0" smtClean="0"/>
              <a:t>Discharge of instrument</a:t>
            </a:r>
            <a:br>
              <a:rPr lang="en-IN" b="0" dirty="0" smtClean="0"/>
            </a:b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dirty="0" smtClean="0"/>
              <a:t>By cancellation of the instruments</a:t>
            </a:r>
          </a:p>
          <a:p>
            <a:r>
              <a:rPr lang="en-IN" dirty="0" smtClean="0"/>
              <a:t>By payments</a:t>
            </a:r>
          </a:p>
          <a:p>
            <a:r>
              <a:rPr lang="en-IN" dirty="0" smtClean="0"/>
              <a:t>By express waiver</a:t>
            </a:r>
          </a:p>
          <a:p>
            <a:r>
              <a:rPr lang="en-IN" dirty="0" smtClean="0"/>
              <a:t>By discharging simple contract</a:t>
            </a:r>
          </a:p>
          <a:p>
            <a:r>
              <a:rPr lang="en-US" dirty="0" smtClean="0"/>
              <a:t>If the party primarily liable becomes insolvent </a:t>
            </a:r>
            <a:endParaRPr lang="en-IN" dirty="0" smtClean="0"/>
          </a:p>
          <a:p>
            <a:r>
              <a:rPr lang="en-IN" dirty="0" smtClean="0"/>
              <a:t>By operation of law</a:t>
            </a:r>
          </a:p>
          <a:p>
            <a:r>
              <a:rPr lang="en-IN" dirty="0" smtClean="0"/>
              <a:t>By material alteration</a:t>
            </a:r>
          </a:p>
          <a:p>
            <a:endParaRPr lang="en-IN" dirty="0"/>
          </a:p>
        </p:txBody>
      </p:sp>
      <p:sp>
        <p:nvSpPr>
          <p:cNvPr id="3" name="Title 2"/>
          <p:cNvSpPr>
            <a:spLocks noGrp="1"/>
          </p:cNvSpPr>
          <p:nvPr>
            <p:ph type="title"/>
          </p:nvPr>
        </p:nvSpPr>
        <p:spPr/>
        <p:txBody>
          <a:bodyPr/>
          <a:lstStyle/>
          <a:p>
            <a:pPr algn="ctr"/>
            <a:r>
              <a:rPr lang="en-US" dirty="0" smtClean="0"/>
              <a:t>Modes of discharge of N.I.</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BC\Desktop\consumer-protection-act-1986-1-638-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
            <a:ext cx="12192000" cy="685799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40550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00400" y="373507"/>
            <a:ext cx="6018275" cy="696595"/>
          </a:xfrm>
          <a:prstGeom prst="rect">
            <a:avLst/>
          </a:prstGeom>
        </p:spPr>
        <p:txBody>
          <a:bodyPr vert="horz" wrap="square" lIns="0" tIns="13335" rIns="0" bIns="0" rtlCol="0">
            <a:spAutoFit/>
          </a:bodyPr>
          <a:lstStyle/>
          <a:p>
            <a:pPr marL="12700">
              <a:lnSpc>
                <a:spcPct val="100000"/>
              </a:lnSpc>
              <a:spcBef>
                <a:spcPts val="105"/>
              </a:spcBef>
            </a:pPr>
            <a:r>
              <a:rPr spc="-80" dirty="0">
                <a:solidFill>
                  <a:srgbClr val="7030A0"/>
                </a:solidFill>
                <a:effectLst>
                  <a:outerShdw blurRad="38100" dist="38100" dir="2700000" algn="tl">
                    <a:srgbClr val="000000">
                      <a:alpha val="43137"/>
                    </a:srgbClr>
                  </a:outerShdw>
                </a:effectLst>
              </a:rPr>
              <a:t>Negotiable</a:t>
            </a:r>
            <a:r>
              <a:rPr spc="-500" dirty="0">
                <a:solidFill>
                  <a:srgbClr val="7030A0"/>
                </a:solidFill>
                <a:effectLst>
                  <a:outerShdw blurRad="38100" dist="38100" dir="2700000" algn="tl">
                    <a:srgbClr val="000000">
                      <a:alpha val="43137"/>
                    </a:srgbClr>
                  </a:outerShdw>
                </a:effectLst>
              </a:rPr>
              <a:t> </a:t>
            </a:r>
            <a:r>
              <a:rPr spc="-125" dirty="0">
                <a:solidFill>
                  <a:srgbClr val="7030A0"/>
                </a:solidFill>
                <a:effectLst>
                  <a:outerShdw blurRad="38100" dist="38100" dir="2700000" algn="tl">
                    <a:srgbClr val="000000">
                      <a:alpha val="43137"/>
                    </a:srgbClr>
                  </a:outerShdw>
                </a:effectLst>
              </a:rPr>
              <a:t>Instruments</a:t>
            </a:r>
          </a:p>
        </p:txBody>
      </p:sp>
      <p:sp>
        <p:nvSpPr>
          <p:cNvPr id="3" name="object 3"/>
          <p:cNvSpPr txBox="1"/>
          <p:nvPr/>
        </p:nvSpPr>
        <p:spPr>
          <a:xfrm>
            <a:off x="948944" y="1928240"/>
            <a:ext cx="6662420" cy="3103245"/>
          </a:xfrm>
          <a:prstGeom prst="rect">
            <a:avLst/>
          </a:prstGeom>
        </p:spPr>
        <p:txBody>
          <a:bodyPr vert="horz" wrap="square" lIns="0" tIns="34290" rIns="0" bIns="0" rtlCol="0">
            <a:spAutoFit/>
          </a:bodyPr>
          <a:lstStyle/>
          <a:p>
            <a:pPr marL="396240" marR="5080" indent="-384175">
              <a:lnSpc>
                <a:spcPct val="94000"/>
              </a:lnSpc>
              <a:spcBef>
                <a:spcPts val="270"/>
              </a:spcBef>
              <a:buChar char="■"/>
              <a:tabLst>
                <a:tab pos="396240" algn="l"/>
                <a:tab pos="396875" algn="l"/>
              </a:tabLst>
            </a:pPr>
            <a:r>
              <a:rPr sz="2400" spc="-80" dirty="0">
                <a:solidFill>
                  <a:srgbClr val="181B0D"/>
                </a:solidFill>
                <a:latin typeface="Arial"/>
                <a:cs typeface="Arial"/>
              </a:rPr>
              <a:t>A</a:t>
            </a:r>
            <a:r>
              <a:rPr sz="2400" spc="-185" dirty="0">
                <a:solidFill>
                  <a:srgbClr val="181B0D"/>
                </a:solidFill>
                <a:latin typeface="Arial"/>
                <a:cs typeface="Arial"/>
              </a:rPr>
              <a:t> </a:t>
            </a:r>
            <a:r>
              <a:rPr sz="2400" spc="-50" dirty="0">
                <a:solidFill>
                  <a:srgbClr val="181B0D"/>
                </a:solidFill>
                <a:latin typeface="Arial"/>
                <a:cs typeface="Arial"/>
              </a:rPr>
              <a:t>negotiable</a:t>
            </a:r>
            <a:r>
              <a:rPr sz="2400" spc="-155" dirty="0">
                <a:solidFill>
                  <a:srgbClr val="181B0D"/>
                </a:solidFill>
                <a:latin typeface="Arial"/>
                <a:cs typeface="Arial"/>
              </a:rPr>
              <a:t> </a:t>
            </a:r>
            <a:r>
              <a:rPr sz="2400" spc="-30" dirty="0">
                <a:solidFill>
                  <a:srgbClr val="181B0D"/>
                </a:solidFill>
                <a:latin typeface="Arial"/>
                <a:cs typeface="Arial"/>
              </a:rPr>
              <a:t>instrument</a:t>
            </a:r>
            <a:r>
              <a:rPr sz="2400" spc="-185" dirty="0">
                <a:solidFill>
                  <a:srgbClr val="181B0D"/>
                </a:solidFill>
                <a:latin typeface="Arial"/>
                <a:cs typeface="Arial"/>
              </a:rPr>
              <a:t> </a:t>
            </a:r>
            <a:r>
              <a:rPr sz="2400" spc="-75" dirty="0">
                <a:solidFill>
                  <a:srgbClr val="181B0D"/>
                </a:solidFill>
                <a:latin typeface="Arial"/>
                <a:cs typeface="Arial"/>
              </a:rPr>
              <a:t>(e.g.,</a:t>
            </a:r>
            <a:r>
              <a:rPr sz="2400" spc="-170"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90" dirty="0">
                <a:solidFill>
                  <a:srgbClr val="181B0D"/>
                </a:solidFill>
                <a:latin typeface="Arial"/>
                <a:cs typeface="Arial"/>
              </a:rPr>
              <a:t>personal</a:t>
            </a:r>
            <a:r>
              <a:rPr sz="2400" spc="-185" dirty="0">
                <a:solidFill>
                  <a:srgbClr val="181B0D"/>
                </a:solidFill>
                <a:latin typeface="Arial"/>
                <a:cs typeface="Arial"/>
              </a:rPr>
              <a:t> </a:t>
            </a:r>
            <a:r>
              <a:rPr sz="2400" spc="-105" dirty="0">
                <a:solidFill>
                  <a:srgbClr val="181B0D"/>
                </a:solidFill>
                <a:latin typeface="Arial"/>
                <a:cs typeface="Arial"/>
              </a:rPr>
              <a:t>check)</a:t>
            </a:r>
            <a:r>
              <a:rPr sz="2400" spc="-200" dirty="0">
                <a:solidFill>
                  <a:srgbClr val="181B0D"/>
                </a:solidFill>
                <a:latin typeface="Arial"/>
                <a:cs typeface="Arial"/>
              </a:rPr>
              <a:t> </a:t>
            </a:r>
            <a:r>
              <a:rPr sz="2400" spc="-105" dirty="0">
                <a:solidFill>
                  <a:srgbClr val="181B0D"/>
                </a:solidFill>
                <a:latin typeface="Arial"/>
                <a:cs typeface="Arial"/>
              </a:rPr>
              <a:t>is  </a:t>
            </a:r>
            <a:r>
              <a:rPr sz="2400" spc="-160" dirty="0">
                <a:solidFill>
                  <a:srgbClr val="181B0D"/>
                </a:solidFill>
                <a:latin typeface="Arial"/>
                <a:cs typeface="Arial"/>
              </a:rPr>
              <a:t>a </a:t>
            </a:r>
            <a:r>
              <a:rPr sz="2400" spc="-95" dirty="0">
                <a:solidFill>
                  <a:srgbClr val="181B0D"/>
                </a:solidFill>
                <a:latin typeface="Arial"/>
                <a:cs typeface="Arial"/>
              </a:rPr>
              <a:t>signed </a:t>
            </a:r>
            <a:r>
              <a:rPr sz="2400" spc="-50" dirty="0">
                <a:solidFill>
                  <a:srgbClr val="181B0D"/>
                </a:solidFill>
                <a:latin typeface="Arial"/>
                <a:cs typeface="Arial"/>
              </a:rPr>
              <a:t>document </a:t>
            </a:r>
            <a:r>
              <a:rPr sz="2400" spc="25" dirty="0">
                <a:solidFill>
                  <a:srgbClr val="181B0D"/>
                </a:solidFill>
                <a:latin typeface="Arial"/>
                <a:cs typeface="Arial"/>
              </a:rPr>
              <a:t>that </a:t>
            </a:r>
            <a:r>
              <a:rPr sz="2400" spc="-90" dirty="0">
                <a:solidFill>
                  <a:srgbClr val="181B0D"/>
                </a:solidFill>
                <a:latin typeface="Arial"/>
                <a:cs typeface="Arial"/>
              </a:rPr>
              <a:t>promises </a:t>
            </a:r>
            <a:r>
              <a:rPr sz="2400" spc="-160" dirty="0">
                <a:solidFill>
                  <a:srgbClr val="181B0D"/>
                </a:solidFill>
                <a:latin typeface="Arial"/>
                <a:cs typeface="Arial"/>
              </a:rPr>
              <a:t>a </a:t>
            </a:r>
            <a:r>
              <a:rPr sz="2400" spc="-114" dirty="0">
                <a:solidFill>
                  <a:srgbClr val="181B0D"/>
                </a:solidFill>
                <a:latin typeface="Arial"/>
                <a:cs typeface="Arial"/>
              </a:rPr>
              <a:t>sum </a:t>
            </a:r>
            <a:r>
              <a:rPr sz="2400" spc="20" dirty="0">
                <a:solidFill>
                  <a:srgbClr val="181B0D"/>
                </a:solidFill>
                <a:latin typeface="Arial"/>
                <a:cs typeface="Arial"/>
              </a:rPr>
              <a:t>of  </a:t>
            </a:r>
            <a:r>
              <a:rPr sz="2400" spc="-50" dirty="0">
                <a:solidFill>
                  <a:srgbClr val="181B0D"/>
                </a:solidFill>
                <a:latin typeface="Arial"/>
                <a:cs typeface="Arial"/>
              </a:rPr>
              <a:t>payment</a:t>
            </a:r>
            <a:r>
              <a:rPr sz="2400" spc="-185"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160" dirty="0">
                <a:solidFill>
                  <a:srgbClr val="181B0D"/>
                </a:solidFill>
                <a:latin typeface="Arial"/>
                <a:cs typeface="Arial"/>
              </a:rPr>
              <a:t>a</a:t>
            </a:r>
            <a:r>
              <a:rPr sz="2400" spc="-195" dirty="0">
                <a:solidFill>
                  <a:srgbClr val="181B0D"/>
                </a:solidFill>
                <a:latin typeface="Arial"/>
                <a:cs typeface="Arial"/>
              </a:rPr>
              <a:t> </a:t>
            </a:r>
            <a:r>
              <a:rPr sz="2400" spc="-75" dirty="0">
                <a:solidFill>
                  <a:srgbClr val="181B0D"/>
                </a:solidFill>
                <a:latin typeface="Arial"/>
                <a:cs typeface="Arial"/>
              </a:rPr>
              <a:t>specified</a:t>
            </a:r>
            <a:r>
              <a:rPr sz="2400" spc="-165" dirty="0">
                <a:solidFill>
                  <a:srgbClr val="181B0D"/>
                </a:solidFill>
                <a:latin typeface="Arial"/>
                <a:cs typeface="Arial"/>
              </a:rPr>
              <a:t> </a:t>
            </a:r>
            <a:r>
              <a:rPr sz="2400" spc="-95" dirty="0">
                <a:solidFill>
                  <a:srgbClr val="181B0D"/>
                </a:solidFill>
                <a:latin typeface="Arial"/>
                <a:cs typeface="Arial"/>
              </a:rPr>
              <a:t>person</a:t>
            </a:r>
            <a:r>
              <a:rPr sz="2400" spc="-204" dirty="0">
                <a:solidFill>
                  <a:srgbClr val="181B0D"/>
                </a:solidFill>
                <a:latin typeface="Arial"/>
                <a:cs typeface="Arial"/>
              </a:rPr>
              <a:t> </a:t>
            </a:r>
            <a:r>
              <a:rPr sz="2400" spc="-30" dirty="0">
                <a:solidFill>
                  <a:srgbClr val="181B0D"/>
                </a:solidFill>
                <a:latin typeface="Arial"/>
                <a:cs typeface="Arial"/>
              </a:rPr>
              <a:t>or</a:t>
            </a:r>
            <a:r>
              <a:rPr sz="2400" spc="-215" dirty="0">
                <a:solidFill>
                  <a:srgbClr val="181B0D"/>
                </a:solidFill>
                <a:latin typeface="Arial"/>
                <a:cs typeface="Arial"/>
              </a:rPr>
              <a:t> </a:t>
            </a:r>
            <a:r>
              <a:rPr sz="2400" spc="-15" dirty="0">
                <a:solidFill>
                  <a:srgbClr val="181B0D"/>
                </a:solidFill>
                <a:latin typeface="Arial"/>
                <a:cs typeface="Arial"/>
              </a:rPr>
              <a:t>the</a:t>
            </a:r>
            <a:r>
              <a:rPr sz="2400" spc="-180" dirty="0">
                <a:solidFill>
                  <a:srgbClr val="181B0D"/>
                </a:solidFill>
                <a:latin typeface="Arial"/>
                <a:cs typeface="Arial"/>
              </a:rPr>
              <a:t> </a:t>
            </a:r>
            <a:r>
              <a:rPr sz="2400" spc="-114" dirty="0">
                <a:solidFill>
                  <a:srgbClr val="181B0D"/>
                </a:solidFill>
                <a:latin typeface="Arial"/>
                <a:cs typeface="Arial"/>
              </a:rPr>
              <a:t>assignee.</a:t>
            </a:r>
            <a:endParaRPr sz="2400" dirty="0">
              <a:latin typeface="Arial"/>
              <a:cs typeface="Arial"/>
            </a:endParaRPr>
          </a:p>
          <a:p>
            <a:pPr>
              <a:lnSpc>
                <a:spcPct val="100000"/>
              </a:lnSpc>
              <a:buClr>
                <a:srgbClr val="181B0D"/>
              </a:buClr>
              <a:buFont typeface="Arial"/>
              <a:buChar char="■"/>
            </a:pPr>
            <a:endParaRPr sz="2400" dirty="0">
              <a:latin typeface="Arial"/>
              <a:cs typeface="Arial"/>
            </a:endParaRPr>
          </a:p>
          <a:p>
            <a:pPr>
              <a:lnSpc>
                <a:spcPct val="100000"/>
              </a:lnSpc>
              <a:spcBef>
                <a:spcPts val="45"/>
              </a:spcBef>
              <a:buClr>
                <a:srgbClr val="181B0D"/>
              </a:buClr>
              <a:buFont typeface="Arial"/>
              <a:buChar char="■"/>
            </a:pPr>
            <a:endParaRPr sz="2000" dirty="0">
              <a:latin typeface="Arial"/>
              <a:cs typeface="Arial"/>
            </a:endParaRPr>
          </a:p>
          <a:p>
            <a:pPr marL="396240" marR="369570" indent="-384175">
              <a:lnSpc>
                <a:spcPct val="94100"/>
              </a:lnSpc>
              <a:buChar char="■"/>
              <a:tabLst>
                <a:tab pos="396240" algn="l"/>
                <a:tab pos="396875" algn="l"/>
              </a:tabLst>
            </a:pPr>
            <a:r>
              <a:rPr sz="2400" spc="-70" dirty="0">
                <a:solidFill>
                  <a:srgbClr val="181B0D"/>
                </a:solidFill>
                <a:latin typeface="Arial"/>
                <a:cs typeface="Arial"/>
              </a:rPr>
              <a:t>According </a:t>
            </a:r>
            <a:r>
              <a:rPr sz="2400" spc="50" dirty="0">
                <a:solidFill>
                  <a:srgbClr val="181B0D"/>
                </a:solidFill>
                <a:latin typeface="Arial"/>
                <a:cs typeface="Arial"/>
              </a:rPr>
              <a:t>to </a:t>
            </a:r>
            <a:r>
              <a:rPr sz="2400" b="1" spc="-70" dirty="0">
                <a:solidFill>
                  <a:srgbClr val="181B0D"/>
                </a:solidFill>
                <a:latin typeface="Trebuchet MS"/>
                <a:cs typeface="Trebuchet MS"/>
              </a:rPr>
              <a:t>Section </a:t>
            </a:r>
            <a:r>
              <a:rPr sz="2400" b="1" spc="-260" dirty="0">
                <a:solidFill>
                  <a:srgbClr val="181B0D"/>
                </a:solidFill>
                <a:latin typeface="Trebuchet MS"/>
                <a:cs typeface="Trebuchet MS"/>
              </a:rPr>
              <a:t>13 </a:t>
            </a:r>
            <a:r>
              <a:rPr sz="2400" spc="15" dirty="0">
                <a:solidFill>
                  <a:srgbClr val="181B0D"/>
                </a:solidFill>
                <a:latin typeface="Arial"/>
                <a:cs typeface="Arial"/>
              </a:rPr>
              <a:t>of </a:t>
            </a:r>
            <a:r>
              <a:rPr sz="2400" spc="-20" dirty="0">
                <a:solidFill>
                  <a:srgbClr val="181B0D"/>
                </a:solidFill>
                <a:latin typeface="Arial"/>
                <a:cs typeface="Arial"/>
              </a:rPr>
              <a:t>the </a:t>
            </a:r>
            <a:r>
              <a:rPr sz="2400" spc="-50" dirty="0">
                <a:solidFill>
                  <a:srgbClr val="181B0D"/>
                </a:solidFill>
                <a:latin typeface="Arial"/>
                <a:cs typeface="Arial"/>
              </a:rPr>
              <a:t>Negotiable  </a:t>
            </a:r>
            <a:r>
              <a:rPr sz="2400" spc="-55" dirty="0">
                <a:solidFill>
                  <a:srgbClr val="181B0D"/>
                </a:solidFill>
                <a:latin typeface="Arial"/>
                <a:cs typeface="Arial"/>
              </a:rPr>
              <a:t>Instruments</a:t>
            </a:r>
            <a:r>
              <a:rPr sz="2400" spc="-295" dirty="0">
                <a:solidFill>
                  <a:srgbClr val="181B0D"/>
                </a:solidFill>
                <a:latin typeface="Arial"/>
                <a:cs typeface="Arial"/>
              </a:rPr>
              <a:t> </a:t>
            </a:r>
            <a:r>
              <a:rPr sz="2400" spc="-30" dirty="0">
                <a:solidFill>
                  <a:srgbClr val="181B0D"/>
                </a:solidFill>
                <a:latin typeface="Arial"/>
                <a:cs typeface="Arial"/>
              </a:rPr>
              <a:t>Act,</a:t>
            </a:r>
            <a:r>
              <a:rPr sz="2400" spc="-190" dirty="0">
                <a:solidFill>
                  <a:srgbClr val="181B0D"/>
                </a:solidFill>
                <a:latin typeface="Arial"/>
                <a:cs typeface="Arial"/>
              </a:rPr>
              <a:t> </a:t>
            </a:r>
            <a:r>
              <a:rPr sz="2400" spc="-155" dirty="0">
                <a:solidFill>
                  <a:srgbClr val="181B0D"/>
                </a:solidFill>
                <a:latin typeface="Arial"/>
                <a:cs typeface="Arial"/>
              </a:rPr>
              <a:t>1881,</a:t>
            </a:r>
            <a:r>
              <a:rPr sz="2400" spc="-195" dirty="0">
                <a:solidFill>
                  <a:srgbClr val="181B0D"/>
                </a:solidFill>
                <a:latin typeface="Arial"/>
                <a:cs typeface="Arial"/>
              </a:rPr>
              <a:t> </a:t>
            </a:r>
            <a:r>
              <a:rPr sz="2400" spc="-160" dirty="0">
                <a:solidFill>
                  <a:srgbClr val="181B0D"/>
                </a:solidFill>
                <a:latin typeface="Arial"/>
                <a:cs typeface="Arial"/>
              </a:rPr>
              <a:t>a</a:t>
            </a:r>
            <a:r>
              <a:rPr sz="2400" spc="-200" dirty="0">
                <a:solidFill>
                  <a:srgbClr val="181B0D"/>
                </a:solidFill>
                <a:latin typeface="Arial"/>
                <a:cs typeface="Arial"/>
              </a:rPr>
              <a:t> </a:t>
            </a:r>
            <a:r>
              <a:rPr sz="2400" spc="-50" dirty="0">
                <a:solidFill>
                  <a:srgbClr val="181B0D"/>
                </a:solidFill>
                <a:latin typeface="Arial"/>
                <a:cs typeface="Arial"/>
              </a:rPr>
              <a:t>negotiable</a:t>
            </a:r>
            <a:r>
              <a:rPr sz="2400" spc="-165" dirty="0">
                <a:solidFill>
                  <a:srgbClr val="181B0D"/>
                </a:solidFill>
                <a:latin typeface="Arial"/>
                <a:cs typeface="Arial"/>
              </a:rPr>
              <a:t> </a:t>
            </a:r>
            <a:r>
              <a:rPr sz="2400" spc="-30" dirty="0">
                <a:solidFill>
                  <a:srgbClr val="181B0D"/>
                </a:solidFill>
                <a:latin typeface="Arial"/>
                <a:cs typeface="Arial"/>
              </a:rPr>
              <a:t>instrument  </a:t>
            </a:r>
            <a:r>
              <a:rPr sz="2400" spc="-120" dirty="0">
                <a:solidFill>
                  <a:srgbClr val="181B0D"/>
                </a:solidFill>
                <a:latin typeface="Arial"/>
                <a:cs typeface="Arial"/>
              </a:rPr>
              <a:t>means</a:t>
            </a:r>
            <a:r>
              <a:rPr sz="2400" spc="-200" dirty="0">
                <a:solidFill>
                  <a:srgbClr val="181B0D"/>
                </a:solidFill>
                <a:latin typeface="Arial"/>
                <a:cs typeface="Arial"/>
              </a:rPr>
              <a:t> </a:t>
            </a:r>
            <a:r>
              <a:rPr sz="2400" spc="-55" dirty="0">
                <a:solidFill>
                  <a:srgbClr val="181B0D"/>
                </a:solidFill>
                <a:latin typeface="Arial"/>
                <a:cs typeface="Arial"/>
              </a:rPr>
              <a:t>“</a:t>
            </a:r>
            <a:r>
              <a:rPr sz="2400" b="1" spc="-55" dirty="0">
                <a:solidFill>
                  <a:srgbClr val="FF0000"/>
                </a:solidFill>
                <a:latin typeface="Trebuchet MS"/>
                <a:cs typeface="Trebuchet MS"/>
              </a:rPr>
              <a:t>promissory</a:t>
            </a:r>
            <a:r>
              <a:rPr sz="2400" b="1" spc="-245" dirty="0">
                <a:solidFill>
                  <a:srgbClr val="FF0000"/>
                </a:solidFill>
                <a:latin typeface="Trebuchet MS"/>
                <a:cs typeface="Trebuchet MS"/>
              </a:rPr>
              <a:t> </a:t>
            </a:r>
            <a:r>
              <a:rPr sz="2400" b="1" spc="-85" dirty="0">
                <a:solidFill>
                  <a:srgbClr val="FF0000"/>
                </a:solidFill>
                <a:latin typeface="Trebuchet MS"/>
                <a:cs typeface="Trebuchet MS"/>
              </a:rPr>
              <a:t>note,</a:t>
            </a:r>
            <a:r>
              <a:rPr sz="2400" b="1" spc="-245" dirty="0">
                <a:solidFill>
                  <a:srgbClr val="FF0000"/>
                </a:solidFill>
                <a:latin typeface="Trebuchet MS"/>
                <a:cs typeface="Trebuchet MS"/>
              </a:rPr>
              <a:t> </a:t>
            </a:r>
            <a:r>
              <a:rPr sz="2400" b="1" spc="-100" dirty="0">
                <a:solidFill>
                  <a:srgbClr val="FF0000"/>
                </a:solidFill>
                <a:latin typeface="Trebuchet MS"/>
                <a:cs typeface="Trebuchet MS"/>
              </a:rPr>
              <a:t>bill</a:t>
            </a:r>
            <a:r>
              <a:rPr sz="2400" b="1" spc="-240" dirty="0">
                <a:solidFill>
                  <a:srgbClr val="FF0000"/>
                </a:solidFill>
                <a:latin typeface="Trebuchet MS"/>
                <a:cs typeface="Trebuchet MS"/>
              </a:rPr>
              <a:t> </a:t>
            </a:r>
            <a:r>
              <a:rPr sz="2400" b="1" spc="-65" dirty="0">
                <a:solidFill>
                  <a:srgbClr val="FF0000"/>
                </a:solidFill>
                <a:latin typeface="Trebuchet MS"/>
                <a:cs typeface="Trebuchet MS"/>
              </a:rPr>
              <a:t>of</a:t>
            </a:r>
            <a:r>
              <a:rPr sz="2400" b="1" spc="-240" dirty="0">
                <a:solidFill>
                  <a:srgbClr val="FF0000"/>
                </a:solidFill>
                <a:latin typeface="Trebuchet MS"/>
                <a:cs typeface="Trebuchet MS"/>
              </a:rPr>
              <a:t> </a:t>
            </a:r>
            <a:r>
              <a:rPr sz="2400" b="1" spc="-90" dirty="0">
                <a:solidFill>
                  <a:srgbClr val="FF0000"/>
                </a:solidFill>
                <a:latin typeface="Trebuchet MS"/>
                <a:cs typeface="Trebuchet MS"/>
              </a:rPr>
              <a:t>exchange,</a:t>
            </a:r>
            <a:r>
              <a:rPr sz="2400" b="1" spc="-235" dirty="0">
                <a:solidFill>
                  <a:srgbClr val="FF0000"/>
                </a:solidFill>
                <a:latin typeface="Trebuchet MS"/>
                <a:cs typeface="Trebuchet MS"/>
              </a:rPr>
              <a:t> </a:t>
            </a:r>
            <a:r>
              <a:rPr sz="2400" b="1" spc="-110" dirty="0">
                <a:solidFill>
                  <a:srgbClr val="FF0000"/>
                </a:solidFill>
                <a:latin typeface="Trebuchet MS"/>
                <a:cs typeface="Trebuchet MS"/>
              </a:rPr>
              <a:t>or  </a:t>
            </a:r>
            <a:r>
              <a:rPr sz="2400" b="1" spc="-125" dirty="0">
                <a:solidFill>
                  <a:srgbClr val="FF0000"/>
                </a:solidFill>
                <a:latin typeface="Trebuchet MS"/>
                <a:cs typeface="Trebuchet MS"/>
              </a:rPr>
              <a:t>cheque,</a:t>
            </a:r>
            <a:r>
              <a:rPr sz="2400" b="1" spc="-245" dirty="0">
                <a:solidFill>
                  <a:srgbClr val="FF0000"/>
                </a:solidFill>
                <a:latin typeface="Trebuchet MS"/>
                <a:cs typeface="Trebuchet MS"/>
              </a:rPr>
              <a:t> </a:t>
            </a:r>
            <a:r>
              <a:rPr sz="2400" b="1" spc="-75" dirty="0">
                <a:solidFill>
                  <a:srgbClr val="FF0000"/>
                </a:solidFill>
                <a:latin typeface="Trebuchet MS"/>
                <a:cs typeface="Trebuchet MS"/>
              </a:rPr>
              <a:t>payable</a:t>
            </a:r>
            <a:r>
              <a:rPr sz="2400" b="1" spc="-220" dirty="0">
                <a:solidFill>
                  <a:srgbClr val="FF0000"/>
                </a:solidFill>
                <a:latin typeface="Trebuchet MS"/>
                <a:cs typeface="Trebuchet MS"/>
              </a:rPr>
              <a:t> </a:t>
            </a:r>
            <a:r>
              <a:rPr sz="2400" b="1" spc="-120" dirty="0">
                <a:solidFill>
                  <a:srgbClr val="FF0000"/>
                </a:solidFill>
                <a:latin typeface="Trebuchet MS"/>
                <a:cs typeface="Trebuchet MS"/>
              </a:rPr>
              <a:t>either</a:t>
            </a:r>
            <a:r>
              <a:rPr sz="2400" b="1" spc="-254" dirty="0">
                <a:solidFill>
                  <a:srgbClr val="FF0000"/>
                </a:solidFill>
                <a:latin typeface="Trebuchet MS"/>
                <a:cs typeface="Trebuchet MS"/>
              </a:rPr>
              <a:t> </a:t>
            </a:r>
            <a:r>
              <a:rPr sz="2400" b="1" spc="-40" dirty="0">
                <a:solidFill>
                  <a:srgbClr val="FF0000"/>
                </a:solidFill>
                <a:latin typeface="Trebuchet MS"/>
                <a:cs typeface="Trebuchet MS"/>
              </a:rPr>
              <a:t>to</a:t>
            </a:r>
            <a:r>
              <a:rPr sz="2400" b="1" spc="-235" dirty="0">
                <a:solidFill>
                  <a:srgbClr val="FF0000"/>
                </a:solidFill>
                <a:latin typeface="Trebuchet MS"/>
                <a:cs typeface="Trebuchet MS"/>
              </a:rPr>
              <a:t> </a:t>
            </a:r>
            <a:r>
              <a:rPr sz="2400" b="1" spc="-120" dirty="0">
                <a:solidFill>
                  <a:srgbClr val="FF0000"/>
                </a:solidFill>
                <a:latin typeface="Trebuchet MS"/>
                <a:cs typeface="Trebuchet MS"/>
              </a:rPr>
              <a:t>order</a:t>
            </a:r>
            <a:r>
              <a:rPr sz="2400" b="1" spc="-245" dirty="0">
                <a:solidFill>
                  <a:srgbClr val="FF0000"/>
                </a:solidFill>
                <a:latin typeface="Trebuchet MS"/>
                <a:cs typeface="Trebuchet MS"/>
              </a:rPr>
              <a:t> </a:t>
            </a:r>
            <a:r>
              <a:rPr sz="2400" b="1" spc="-110" dirty="0">
                <a:solidFill>
                  <a:srgbClr val="FF0000"/>
                </a:solidFill>
                <a:latin typeface="Trebuchet MS"/>
                <a:cs typeface="Trebuchet MS"/>
              </a:rPr>
              <a:t>or</a:t>
            </a:r>
            <a:r>
              <a:rPr sz="2400" b="1" spc="-229" dirty="0">
                <a:solidFill>
                  <a:srgbClr val="FF0000"/>
                </a:solidFill>
                <a:latin typeface="Trebuchet MS"/>
                <a:cs typeface="Trebuchet MS"/>
              </a:rPr>
              <a:t> </a:t>
            </a:r>
            <a:r>
              <a:rPr sz="2400" b="1" spc="-40" dirty="0">
                <a:solidFill>
                  <a:srgbClr val="FF0000"/>
                </a:solidFill>
                <a:latin typeface="Trebuchet MS"/>
                <a:cs typeface="Trebuchet MS"/>
              </a:rPr>
              <a:t>to</a:t>
            </a:r>
            <a:r>
              <a:rPr sz="2400" b="1" spc="-229" dirty="0">
                <a:solidFill>
                  <a:srgbClr val="FF0000"/>
                </a:solidFill>
                <a:latin typeface="Trebuchet MS"/>
                <a:cs typeface="Trebuchet MS"/>
              </a:rPr>
              <a:t> </a:t>
            </a:r>
            <a:r>
              <a:rPr sz="2400" b="1" spc="-120" dirty="0">
                <a:solidFill>
                  <a:srgbClr val="FF0000"/>
                </a:solidFill>
                <a:latin typeface="Trebuchet MS"/>
                <a:cs typeface="Trebuchet MS"/>
              </a:rPr>
              <a:t>bearer</a:t>
            </a:r>
            <a:r>
              <a:rPr sz="2400" spc="-120" dirty="0">
                <a:solidFill>
                  <a:srgbClr val="181B0D"/>
                </a:solidFill>
                <a:latin typeface="Arial"/>
                <a:cs typeface="Arial"/>
              </a:rPr>
              <a:t>”.</a:t>
            </a:r>
            <a:endParaRPr sz="2400" dirty="0">
              <a:latin typeface="Arial"/>
              <a:cs typeface="Arial"/>
            </a:endParaRPr>
          </a:p>
        </p:txBody>
      </p:sp>
      <p:sp>
        <p:nvSpPr>
          <p:cNvPr id="4" name="object 4"/>
          <p:cNvSpPr/>
          <p:nvPr/>
        </p:nvSpPr>
        <p:spPr>
          <a:xfrm>
            <a:off x="7738871" y="1935479"/>
            <a:ext cx="4293108" cy="32202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 The main objective of the act is to provide for the better protection of consumers. Unlike existing laws which are punitive or preventive in nature, the provisions of this Act are compensatory in </a:t>
            </a:r>
            <a:r>
              <a:rPr lang="en-IN" dirty="0" err="1" smtClean="0"/>
              <a:t>nature.The</a:t>
            </a:r>
            <a:r>
              <a:rPr lang="en-IN" dirty="0" smtClean="0"/>
              <a:t> act is intended to provide simple, speedy and inexpensive </a:t>
            </a:r>
            <a:r>
              <a:rPr lang="en-IN" dirty="0" err="1" smtClean="0"/>
              <a:t>redressal</a:t>
            </a:r>
            <a:r>
              <a:rPr lang="en-IN" dirty="0" smtClean="0"/>
              <a:t> to the consumers' grievances, and relief's of a specific nature and award of compensation wherever appropriate to the consumer. The act has been amended in 1993 both to extend its coverage and scope and to enhance the powers of the </a:t>
            </a:r>
            <a:r>
              <a:rPr lang="en-IN" dirty="0" err="1" smtClean="0"/>
              <a:t>redressal</a:t>
            </a:r>
            <a:r>
              <a:rPr lang="en-IN" dirty="0" smtClean="0"/>
              <a:t> machinery.</a:t>
            </a:r>
            <a:endParaRPr lang="en-IN" dirty="0"/>
          </a:p>
        </p:txBody>
      </p:sp>
      <p:sp>
        <p:nvSpPr>
          <p:cNvPr id="3" name="Title 2"/>
          <p:cNvSpPr>
            <a:spLocks noGrp="1"/>
          </p:cNvSpPr>
          <p:nvPr>
            <p:ph type="title"/>
          </p:nvPr>
        </p:nvSpPr>
        <p:spPr/>
        <p:txBody>
          <a:bodyPr/>
          <a:lstStyle/>
          <a:p>
            <a:pPr algn="ctr"/>
            <a:r>
              <a:rPr lang="en-US" dirty="0" smtClean="0"/>
              <a:t>Objective of the Act</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“Goods" means goods as defined in the State of Goods Act, 1930According to the Sale of Goods Act, "goods" means every kind of movable property other than actionable claims and money, and includes stock and shares, growing crops, grass, and this attached to or forming part of the land which are agreed to be served before sale or under the contract of sale.</a:t>
            </a:r>
          </a:p>
          <a:p>
            <a:r>
              <a:rPr lang="en-IN" dirty="0" smtClean="0"/>
              <a:t>“Service" means service of any description which is made available to potential users.</a:t>
            </a:r>
            <a:endParaRPr lang="en-IN" dirty="0"/>
          </a:p>
        </p:txBody>
      </p:sp>
      <p:sp>
        <p:nvSpPr>
          <p:cNvPr id="3" name="Title 2"/>
          <p:cNvSpPr>
            <a:spLocks noGrp="1"/>
          </p:cNvSpPr>
          <p:nvPr>
            <p:ph type="title"/>
          </p:nvPr>
        </p:nvSpPr>
        <p:spPr/>
        <p:txBody>
          <a:bodyPr/>
          <a:lstStyle/>
          <a:p>
            <a:pPr algn="ctr"/>
            <a:r>
              <a:rPr lang="en-IN" b="0" dirty="0" smtClean="0"/>
              <a:t>Definitions</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 “Deficiency" means any fault, imperfection, shortcoming or inadequacy in the quality, nature and manner of performance which is required to be maintained by or under any law for the time being in force or has been undertaken to be performed by a person in pursuance of a contract or otherwise in relation to any service.</a:t>
            </a:r>
          </a:p>
          <a:p>
            <a:r>
              <a:rPr lang="en-IN" dirty="0" smtClean="0"/>
              <a:t>“Restrictive trade practice" means any trade practice which requires a consumer to buy, hire or avail of any goods or, as the case may be, services as a condition precedent for buying, hiring or availing of other goods or services;</a:t>
            </a:r>
            <a:br>
              <a:rPr lang="en-IN" dirty="0" smtClean="0"/>
            </a:b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“Unfair trade practice" the detailed definition is given in the Consumer Protection Act, 1986 as amended by the Consumer Protection (Amendment) Act It means a trade practice which, for the purpose of promoting the sale, use or supply of any goods or for the provision of any service, adopts any unfair method or unfair or deceptive practice including any of the following practices, namely :-(a) False or misleading representation,(b) Bargain price(c) Offering of gifts, prize, contest etc.(d) Non compliance of product safety standard.(e) Hoarding or destruction of goods.</a:t>
            </a:r>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Right to be informed about the quality, quantity, potency, purity, standard and price of goods or services so as to protect the consumer against unfair trade practices</a:t>
            </a:r>
          </a:p>
          <a:p>
            <a:r>
              <a:rPr lang="en-IN" dirty="0" smtClean="0"/>
              <a:t>Right to be assured , wherever possible , access to a variety of goods and services at competitive prices;</a:t>
            </a:r>
          </a:p>
          <a:p>
            <a:r>
              <a:rPr lang="en-IN" dirty="0" smtClean="0"/>
              <a:t>Right to be heard and to be assured that consumers' interests will receive due consideration at appropriate forums;</a:t>
            </a:r>
          </a:p>
          <a:p>
            <a:r>
              <a:rPr lang="en-IN" dirty="0" smtClean="0"/>
              <a:t>Right to seek </a:t>
            </a:r>
            <a:r>
              <a:rPr lang="en-IN" dirty="0" err="1" smtClean="0"/>
              <a:t>redressal</a:t>
            </a:r>
            <a:r>
              <a:rPr lang="en-IN" dirty="0" smtClean="0"/>
              <a:t> against unfair trade practices unscrupulous exploitation of consumers;  and</a:t>
            </a:r>
          </a:p>
          <a:p>
            <a:r>
              <a:rPr lang="en-IN" dirty="0" smtClean="0"/>
              <a:t>Right to consumer education</a:t>
            </a:r>
          </a:p>
          <a:p>
            <a:r>
              <a:rPr lang="en-US" dirty="0" smtClean="0"/>
              <a:t>Right to safety</a:t>
            </a:r>
            <a:endParaRPr lang="en-IN" dirty="0"/>
          </a:p>
        </p:txBody>
      </p:sp>
      <p:sp>
        <p:nvSpPr>
          <p:cNvPr id="3" name="Title 2"/>
          <p:cNvSpPr>
            <a:spLocks noGrp="1"/>
          </p:cNvSpPr>
          <p:nvPr>
            <p:ph type="title"/>
          </p:nvPr>
        </p:nvSpPr>
        <p:spPr/>
        <p:txBody>
          <a:bodyPr/>
          <a:lstStyle/>
          <a:p>
            <a:r>
              <a:rPr lang="en-US" smtClean="0"/>
              <a:t>Rights </a:t>
            </a:r>
            <a:r>
              <a:rPr lang="en-US" dirty="0" smtClean="0"/>
              <a:t>of Consumer</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All of us are consumers of goods and services. For the purpose of the Consumer Protection </a:t>
            </a:r>
            <a:r>
              <a:rPr lang="en-IN" dirty="0" err="1" smtClean="0"/>
              <a:t>Act,the</a:t>
            </a:r>
            <a:r>
              <a:rPr lang="en-IN" dirty="0" smtClean="0"/>
              <a:t> word "Consumer" has been defined separately for "goods" and "</a:t>
            </a:r>
            <a:r>
              <a:rPr lang="en-IN" dirty="0" err="1" smtClean="0"/>
              <a:t>services".For</a:t>
            </a:r>
            <a:r>
              <a:rPr lang="en-IN" dirty="0" smtClean="0"/>
              <a:t> the purpose of "goods", a consumer means a person belonging to the following </a:t>
            </a:r>
            <a:r>
              <a:rPr lang="en-IN" dirty="0" err="1" smtClean="0"/>
              <a:t>categories:One</a:t>
            </a:r>
            <a:r>
              <a:rPr lang="en-IN" dirty="0" smtClean="0"/>
              <a:t> who buys or agrees to buy any goods for a consideration which has been paid or promised or partly paid and partly promised or under any system of deferred </a:t>
            </a:r>
            <a:r>
              <a:rPr lang="en-IN" dirty="0" err="1" smtClean="0"/>
              <a:t>paymentIt</a:t>
            </a:r>
            <a:r>
              <a:rPr lang="en-IN" dirty="0" smtClean="0"/>
              <a:t> includes any user of such goods other than the person who actually buys goods and such use is made with the approval of the purchaser</a:t>
            </a:r>
            <a:endParaRPr lang="en-IN" dirty="0"/>
          </a:p>
        </p:txBody>
      </p:sp>
      <p:sp>
        <p:nvSpPr>
          <p:cNvPr id="3" name="Title 2"/>
          <p:cNvSpPr>
            <a:spLocks noGrp="1"/>
          </p:cNvSpPr>
          <p:nvPr>
            <p:ph type="title"/>
          </p:nvPr>
        </p:nvSpPr>
        <p:spPr/>
        <p:txBody>
          <a:bodyPr/>
          <a:lstStyle/>
          <a:p>
            <a:r>
              <a:rPr lang="en-IN" b="0" dirty="0" smtClean="0"/>
              <a:t>Who is a Consumer?</a:t>
            </a:r>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The following can file a complaint under the Act:-A consumer Any voluntary consumer organization registered under the Societies Registration Act,1860 or under the Companies Act,1956 or under any other law for the time being in force. The Central Government, The State Government or Union Territory Administrations. One or more consumers on behalf of numerous consumers who are having the same interest</a:t>
            </a:r>
            <a:endParaRPr lang="en-IN" dirty="0"/>
          </a:p>
        </p:txBody>
      </p:sp>
      <p:sp>
        <p:nvSpPr>
          <p:cNvPr id="3" name="Title 2"/>
          <p:cNvSpPr>
            <a:spLocks noGrp="1"/>
          </p:cNvSpPr>
          <p:nvPr>
            <p:ph type="title"/>
          </p:nvPr>
        </p:nvSpPr>
        <p:spPr/>
        <p:txBody>
          <a:bodyPr/>
          <a:lstStyle/>
          <a:p>
            <a:r>
              <a:rPr lang="en-IN" b="0" dirty="0" smtClean="0"/>
              <a:t> </a:t>
            </a:r>
            <a:r>
              <a:rPr lang="en-IN" dirty="0" smtClean="0"/>
              <a:t>Who can file a complaint?</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District Forum </a:t>
            </a:r>
          </a:p>
          <a:p>
            <a:r>
              <a:rPr lang="en-US" dirty="0" smtClean="0"/>
              <a:t>State Commission</a:t>
            </a:r>
          </a:p>
          <a:p>
            <a:r>
              <a:rPr lang="en-US" dirty="0" smtClean="0"/>
              <a:t>National Commission</a:t>
            </a:r>
            <a:endParaRPr lang="en-IN" dirty="0"/>
          </a:p>
        </p:txBody>
      </p:sp>
      <p:sp>
        <p:nvSpPr>
          <p:cNvPr id="3" name="Title 2"/>
          <p:cNvSpPr>
            <a:spLocks noGrp="1"/>
          </p:cNvSpPr>
          <p:nvPr>
            <p:ph type="title"/>
          </p:nvPr>
        </p:nvSpPr>
        <p:spPr/>
        <p:txBody>
          <a:bodyPr/>
          <a:lstStyle/>
          <a:p>
            <a:r>
              <a:rPr lang="en-US" dirty="0" smtClean="0"/>
              <a:t>Consumer Dispute </a:t>
            </a:r>
            <a:r>
              <a:rPr lang="en-US" dirty="0" err="1" smtClean="0"/>
              <a:t>Redressals</a:t>
            </a:r>
            <a:r>
              <a:rPr lang="en-US" dirty="0" smtClean="0"/>
              <a:t> Agencies</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 (1) Each District Forum shall consist of, - (a) a person who is, or has been, or is qualified to be a District Judge, who shall be its President; (b) two other members, who shall be persons of ability, integrity and standing, and have adequate knowledge or experience of, or have shown capacity in dealing with, problems relating to economics, law, commerce, accountancy, industry, public affairs or administration, one of whom shall be a woman.</a:t>
            </a:r>
            <a:endParaRPr lang="en-IN" dirty="0"/>
          </a:p>
        </p:txBody>
      </p:sp>
      <p:sp>
        <p:nvSpPr>
          <p:cNvPr id="3" name="Title 2"/>
          <p:cNvSpPr>
            <a:spLocks noGrp="1"/>
          </p:cNvSpPr>
          <p:nvPr>
            <p:ph type="title"/>
          </p:nvPr>
        </p:nvSpPr>
        <p:spPr/>
        <p:txBody>
          <a:bodyPr/>
          <a:lstStyle/>
          <a:p>
            <a:r>
              <a:rPr lang="en-IN" dirty="0" smtClean="0"/>
              <a:t>Composition of the District Forum</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N" dirty="0" smtClean="0"/>
              <a:t>(1) the District Forum shall have jurisdiction to entertain complaints where the value of the goods or services and the compensation, if any, claimed does not exceed rupees twenty five </a:t>
            </a:r>
            <a:r>
              <a:rPr lang="en-IN" dirty="0" err="1" smtClean="0"/>
              <a:t>lakhs</a:t>
            </a:r>
            <a:r>
              <a:rPr lang="en-IN" dirty="0" smtClean="0"/>
              <a:t>.(2) A complaint shall be instituted in a District Forum within the local limits of whose jurisdiction, -(a) the opposite party or each of the opposite parties, at the time of the institution of the complaint, actually and voluntarily resides or carries on business; or(b) any of the opposite parties, at the time of the institution of the complaint, actually and voluntarily resides, or carries on business or, as the case may be, acquiesce in such institution; or (c) the cause of action, wholly or in part, arises.</a:t>
            </a:r>
            <a:endParaRPr lang="en-IN" dirty="0"/>
          </a:p>
        </p:txBody>
      </p:sp>
      <p:sp>
        <p:nvSpPr>
          <p:cNvPr id="3" name="Title 2"/>
          <p:cNvSpPr>
            <a:spLocks noGrp="1"/>
          </p:cNvSpPr>
          <p:nvPr>
            <p:ph type="title"/>
          </p:nvPr>
        </p:nvSpPr>
        <p:spPr/>
        <p:txBody>
          <a:bodyPr/>
          <a:lstStyle/>
          <a:p>
            <a:pPr algn="ctr"/>
            <a:r>
              <a:rPr lang="en-IN" b="0" dirty="0" smtClean="0"/>
              <a:t> </a:t>
            </a:r>
            <a:r>
              <a:rPr lang="en-IN" dirty="0" smtClean="0"/>
              <a:t>Jurisdiction of the District</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976871" y="2363470"/>
            <a:ext cx="10992485" cy="3231654"/>
          </a:xfrm>
        </p:spPr>
        <p:txBody>
          <a:bodyPr>
            <a:normAutofit lnSpcReduction="10000"/>
          </a:bodyPr>
          <a:lstStyle/>
          <a:p>
            <a:r>
              <a:rPr lang="en-US" sz="3200" dirty="0" smtClean="0"/>
              <a:t>Written and Signed</a:t>
            </a:r>
          </a:p>
          <a:p>
            <a:r>
              <a:rPr lang="en-US" sz="3200" dirty="0" smtClean="0"/>
              <a:t>Freely transferable </a:t>
            </a:r>
          </a:p>
          <a:p>
            <a:r>
              <a:rPr lang="en-US" sz="3200" dirty="0" smtClean="0"/>
              <a:t>Title of holder free from all defects</a:t>
            </a:r>
          </a:p>
          <a:p>
            <a:r>
              <a:rPr lang="en-US" sz="3200" dirty="0" smtClean="0"/>
              <a:t>Recovery </a:t>
            </a:r>
          </a:p>
          <a:p>
            <a:r>
              <a:rPr lang="en-US" sz="3200" dirty="0" smtClean="0"/>
              <a:t>Presumptions</a:t>
            </a:r>
          </a:p>
          <a:p>
            <a:r>
              <a:rPr lang="en-US" sz="3200" dirty="0" smtClean="0"/>
              <a:t>Payable to order or bearer</a:t>
            </a:r>
          </a:p>
          <a:p>
            <a:endParaRPr lang="en-IN" dirty="0"/>
          </a:p>
        </p:txBody>
      </p:sp>
      <p:sp>
        <p:nvSpPr>
          <p:cNvPr id="2" name="Title 1"/>
          <p:cNvSpPr>
            <a:spLocks noGrp="1"/>
          </p:cNvSpPr>
          <p:nvPr>
            <p:ph type="title"/>
          </p:nvPr>
        </p:nvSpPr>
        <p:spPr>
          <a:xfrm>
            <a:off x="2030348" y="382981"/>
            <a:ext cx="8131302" cy="677108"/>
          </a:xfrm>
        </p:spPr>
        <p:txBody>
          <a:bodyPr>
            <a:normAutofit fontScale="90000"/>
          </a:bodyPr>
          <a:lstStyle/>
          <a:p>
            <a:pPr algn="ctr"/>
            <a:r>
              <a:rPr lang="en-US" dirty="0" smtClean="0"/>
              <a:t>Features </a:t>
            </a:r>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N" dirty="0" smtClean="0"/>
              <a:t> Each State Commission shall consist of –</a:t>
            </a:r>
          </a:p>
          <a:p>
            <a:r>
              <a:rPr lang="en-IN" dirty="0" smtClean="0"/>
              <a:t>1. a person who is or has been a Judge of a High Court, appointed by the State Government after consultation with the Chief Justice of the High Court, who shall be its President; </a:t>
            </a:r>
          </a:p>
          <a:p>
            <a:r>
              <a:rPr lang="en-IN" dirty="0" smtClean="0"/>
              <a:t>2.two other members, who shall be persons of ability, integrity and standing and have adequate knowledge or experience of, or have shown capacity in dealing with problems relating to economics, law, commerce, accountancy, industry, public affairs or administration, one of whom shall be a woman and that every appointment shall be made on the recommendation of a selection committee consisting of the following, namely</a:t>
            </a:r>
            <a:endParaRPr lang="en-IN" dirty="0"/>
          </a:p>
        </p:txBody>
      </p:sp>
      <p:sp>
        <p:nvSpPr>
          <p:cNvPr id="3" name="Title 2"/>
          <p:cNvSpPr>
            <a:spLocks noGrp="1"/>
          </p:cNvSpPr>
          <p:nvPr>
            <p:ph type="title"/>
          </p:nvPr>
        </p:nvSpPr>
        <p:spPr/>
        <p:txBody>
          <a:bodyPr/>
          <a:lstStyle/>
          <a:p>
            <a:r>
              <a:rPr lang="en-IN" dirty="0" smtClean="0"/>
              <a:t>Composition of the State Commission</a:t>
            </a:r>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err="1" smtClean="0"/>
              <a:t>i</a:t>
            </a:r>
            <a:r>
              <a:rPr lang="en-IN" dirty="0" smtClean="0"/>
              <a:t>)President of the State Commission - Chairman,</a:t>
            </a:r>
            <a:br>
              <a:rPr lang="en-IN" dirty="0" smtClean="0"/>
            </a:br>
            <a:r>
              <a:rPr lang="en-IN" dirty="0" smtClean="0"/>
              <a:t>(ii) Secretary of the Law Department of the State - Member,</a:t>
            </a:r>
          </a:p>
          <a:p>
            <a:r>
              <a:rPr lang="en-IN" dirty="0" smtClean="0"/>
              <a:t>(iii) Secretary, in-charge of Department dealing with consumer affairs in the State - Member.</a:t>
            </a:r>
          </a:p>
          <a:p>
            <a:r>
              <a:rPr lang="en-IN" dirty="0" smtClean="0"/>
              <a:t>(3) Every member of the State Commission shall hold office for a term of five years or up to the age of sixty-seven years, whichever is earlier and shall not be eligible for re-appointment.</a:t>
            </a:r>
            <a:endParaRPr lang="en-IN" dirty="0"/>
          </a:p>
        </p:txBody>
      </p:sp>
      <p:sp>
        <p:nvSpPr>
          <p:cNvPr id="3" name="Title 2"/>
          <p:cNvSpPr>
            <a:spLocks noGrp="1"/>
          </p:cNvSpPr>
          <p:nvPr>
            <p:ph type="title"/>
          </p:nvPr>
        </p:nvSpPr>
        <p:spPr/>
        <p:txBody>
          <a:bodyPr/>
          <a:lstStyle/>
          <a:p>
            <a:r>
              <a:rPr lang="en-US" dirty="0" err="1" smtClean="0"/>
              <a:t>Contd</a:t>
            </a:r>
            <a:r>
              <a:rPr lang="en-US" dirty="0" smtClean="0"/>
              <a:t>….</a:t>
            </a:r>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IN" dirty="0" smtClean="0"/>
              <a:t> Subject to the other provisions of this Act, the State Commission shall have jurisdiction – (a) to entertain – (</a:t>
            </a:r>
            <a:r>
              <a:rPr lang="en-IN" dirty="0" err="1" smtClean="0"/>
              <a:t>i</a:t>
            </a:r>
            <a:r>
              <a:rPr lang="en-IN" dirty="0" smtClean="0"/>
              <a:t>) complaints where the value of the goods or services and compensation, if any, claimed exceeds rupees twenty five </a:t>
            </a:r>
            <a:r>
              <a:rPr lang="en-IN" dirty="0" err="1" smtClean="0"/>
              <a:t>lakhs</a:t>
            </a:r>
            <a:r>
              <a:rPr lang="en-IN" dirty="0" smtClean="0"/>
              <a:t> but does not exceed rupees one </a:t>
            </a:r>
            <a:r>
              <a:rPr lang="en-IN" dirty="0" err="1" smtClean="0"/>
              <a:t>crore</a:t>
            </a:r>
            <a:r>
              <a:rPr lang="en-IN" dirty="0" smtClean="0"/>
              <a:t>; and (ii) appeals a</a:t>
            </a:r>
          </a:p>
          <a:p>
            <a:r>
              <a:rPr lang="en-IN" dirty="0" smtClean="0"/>
              <a:t>(b) to call for the records and pass appropriate orders in any consumer dispute which is pending before or has been decided by any District Forum within the </a:t>
            </a:r>
            <a:r>
              <a:rPr lang="en-IN" dirty="0" err="1" smtClean="0"/>
              <a:t>Statewhere</a:t>
            </a:r>
            <a:r>
              <a:rPr lang="en-IN" dirty="0" smtClean="0"/>
              <a:t> it appears to the State Commission that such District Forum has exercised a jurisdiction not vested in it by law, </a:t>
            </a:r>
            <a:r>
              <a:rPr lang="en-IN" dirty="0" err="1" smtClean="0"/>
              <a:t>orhas</a:t>
            </a:r>
            <a:r>
              <a:rPr lang="en-IN" dirty="0" smtClean="0"/>
              <a:t> failed to exercise a jurisdiction so vested </a:t>
            </a:r>
            <a:r>
              <a:rPr lang="en-IN" dirty="0" err="1" smtClean="0"/>
              <a:t>orhas</a:t>
            </a:r>
            <a:r>
              <a:rPr lang="en-IN" dirty="0" smtClean="0"/>
              <a:t> acted in exercise of its jurisdiction illegally or with material </a:t>
            </a:r>
            <a:r>
              <a:rPr lang="en-IN" dirty="0" err="1" smtClean="0"/>
              <a:t>irregularitygainst</a:t>
            </a:r>
            <a:r>
              <a:rPr lang="en-IN" dirty="0" smtClean="0"/>
              <a:t> the orders of any District Forum within the State; and</a:t>
            </a:r>
            <a:endParaRPr lang="en-IN" dirty="0"/>
          </a:p>
        </p:txBody>
      </p:sp>
      <p:sp>
        <p:nvSpPr>
          <p:cNvPr id="3" name="Title 2"/>
          <p:cNvSpPr>
            <a:spLocks noGrp="1"/>
          </p:cNvSpPr>
          <p:nvPr>
            <p:ph type="title"/>
          </p:nvPr>
        </p:nvSpPr>
        <p:spPr/>
        <p:txBody>
          <a:bodyPr/>
          <a:lstStyle/>
          <a:p>
            <a:pPr algn="ctr"/>
            <a:r>
              <a:rPr lang="en-IN" b="0" dirty="0" smtClean="0"/>
              <a:t> </a:t>
            </a:r>
            <a:r>
              <a:rPr lang="en-IN" dirty="0" smtClean="0"/>
              <a:t>Jurisdiction of the State commission</a:t>
            </a:r>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 (1) The National Commission shall consist of -(a) a person who is or has been a Judge of the Supreme Court, to be appointed by the Central Government after consultation with the Chief Justice of India, who shall be its President :(b) four other members who shall be persons of ability, integrity and standing and have adequate knowledge or experience of, or have shown capacity in dealing with, problems relating to economics, law, commerce, accountancy, industry, public affairs or administration, one of whom shall be a woman</a:t>
            </a:r>
            <a:endParaRPr lang="en-IN" dirty="0"/>
          </a:p>
        </p:txBody>
      </p:sp>
      <p:sp>
        <p:nvSpPr>
          <p:cNvPr id="3" name="Title 2"/>
          <p:cNvSpPr>
            <a:spLocks noGrp="1"/>
          </p:cNvSpPr>
          <p:nvPr>
            <p:ph type="title"/>
          </p:nvPr>
        </p:nvSpPr>
        <p:spPr/>
        <p:txBody>
          <a:bodyPr/>
          <a:lstStyle/>
          <a:p>
            <a:r>
              <a:rPr lang="en-IN" dirty="0" smtClean="0"/>
              <a:t>Composition of the National Commission</a:t>
            </a:r>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Every appointment shall be made by the Central Government on the recommendation of a selection committee consisting of the following, namely -(a) a person who is a Judge of the Supreme Court to be nominated by the Chief Justice of India - Chairman,(b) the Secretary in the Department of Legal Affairs in the Government of India - Member,(c) Secretary of the Department dealing with consumer affairs in the Government of India - Member.(3) Every member of the National Commission shall hold office for a term of five years or up to the age of seventy years, whichever is earlier and shall not be eligible for re-appointment.</a:t>
            </a:r>
            <a:endParaRPr lang="en-IN" dirty="0"/>
          </a:p>
        </p:txBody>
      </p:sp>
      <p:sp>
        <p:nvSpPr>
          <p:cNvPr id="3" name="Title 2"/>
          <p:cNvSpPr>
            <a:spLocks noGrp="1"/>
          </p:cNvSpPr>
          <p:nvPr>
            <p:ph type="title"/>
          </p:nvPr>
        </p:nvSpPr>
        <p:spPr/>
        <p:txBody>
          <a:bodyPr/>
          <a:lstStyle/>
          <a:p>
            <a:r>
              <a:rPr lang="en-US" dirty="0" err="1" smtClean="0"/>
              <a:t>Contd</a:t>
            </a:r>
            <a:r>
              <a:rPr lang="en-US" dirty="0" smtClean="0"/>
              <a:t>….</a:t>
            </a:r>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N" dirty="0" smtClean="0"/>
              <a:t> Subject to the other provisions of this Act, the National Commission shall have jurisdiction – (a) to entertain – (</a:t>
            </a:r>
            <a:r>
              <a:rPr lang="en-IN" dirty="0" err="1" smtClean="0"/>
              <a:t>i</a:t>
            </a:r>
            <a:r>
              <a:rPr lang="en-IN" dirty="0" smtClean="0"/>
              <a:t>) complaints where the value of the goods or services and compensation, if any, claimed exceeds rupees twenty </a:t>
            </a:r>
            <a:r>
              <a:rPr lang="en-IN" dirty="0" err="1" smtClean="0"/>
              <a:t>lakhs</a:t>
            </a:r>
            <a:r>
              <a:rPr lang="en-IN" dirty="0" smtClean="0"/>
              <a:t>; and (ii) appeals against the orders of any State Commission; and</a:t>
            </a:r>
          </a:p>
          <a:p>
            <a:r>
              <a:rPr lang="en-IN" dirty="0" smtClean="0"/>
              <a:t>(b) to call for the records and pass appropriate orders in any consumer dispute which is pending before or has been decided by any State </a:t>
            </a:r>
            <a:r>
              <a:rPr lang="en-IN" dirty="0" err="1" smtClean="0"/>
              <a:t>Commissionwhere</a:t>
            </a:r>
            <a:r>
              <a:rPr lang="en-IN" dirty="0" smtClean="0"/>
              <a:t> it appears to the National Commission that such State Commission has exercised a jurisdiction not vested in it by law, </a:t>
            </a:r>
            <a:r>
              <a:rPr lang="en-IN" dirty="0" err="1" smtClean="0"/>
              <a:t>orhas</a:t>
            </a:r>
            <a:r>
              <a:rPr lang="en-IN" dirty="0" smtClean="0"/>
              <a:t> failed to exercise a jurisdiction so vested, </a:t>
            </a:r>
            <a:r>
              <a:rPr lang="en-IN" dirty="0" err="1" smtClean="0"/>
              <a:t>orhas</a:t>
            </a:r>
            <a:r>
              <a:rPr lang="en-IN" dirty="0" smtClean="0"/>
              <a:t> acted in the exercise of its jurisdiction illegally or with material irregularity</a:t>
            </a:r>
            <a:endParaRPr lang="en-IN" dirty="0"/>
          </a:p>
        </p:txBody>
      </p:sp>
      <p:sp>
        <p:nvSpPr>
          <p:cNvPr id="3" name="Title 2"/>
          <p:cNvSpPr>
            <a:spLocks noGrp="1"/>
          </p:cNvSpPr>
          <p:nvPr>
            <p:ph type="title"/>
          </p:nvPr>
        </p:nvSpPr>
        <p:spPr/>
        <p:txBody>
          <a:bodyPr/>
          <a:lstStyle/>
          <a:p>
            <a:r>
              <a:rPr lang="en-IN" b="0" dirty="0" smtClean="0"/>
              <a:t> </a:t>
            </a:r>
            <a:r>
              <a:rPr lang="en-IN" dirty="0" smtClean="0"/>
              <a:t>Jurisdiction of the National Commission</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28798" y="458215"/>
            <a:ext cx="7897495" cy="696595"/>
          </a:xfrm>
          <a:prstGeom prst="rect">
            <a:avLst/>
          </a:prstGeom>
        </p:spPr>
        <p:txBody>
          <a:bodyPr vert="horz" wrap="square" lIns="0" tIns="13335" rIns="0" bIns="0" rtlCol="0">
            <a:spAutoFit/>
          </a:bodyPr>
          <a:lstStyle/>
          <a:p>
            <a:pPr marL="12700">
              <a:lnSpc>
                <a:spcPct val="100000"/>
              </a:lnSpc>
              <a:spcBef>
                <a:spcPts val="105"/>
              </a:spcBef>
            </a:pPr>
            <a:r>
              <a:rPr u="sng" spc="-200" dirty="0">
                <a:solidFill>
                  <a:srgbClr val="7030A0"/>
                </a:solidFill>
                <a:effectLst>
                  <a:outerShdw blurRad="38100" dist="38100" dir="2700000" algn="tl">
                    <a:srgbClr val="000000">
                      <a:alpha val="43137"/>
                    </a:srgbClr>
                  </a:outerShdw>
                </a:effectLst>
              </a:rPr>
              <a:t>Types </a:t>
            </a:r>
            <a:r>
              <a:rPr u="sng" spc="-130" dirty="0">
                <a:solidFill>
                  <a:srgbClr val="7030A0"/>
                </a:solidFill>
                <a:effectLst>
                  <a:outerShdw blurRad="38100" dist="38100" dir="2700000" algn="tl">
                    <a:srgbClr val="000000">
                      <a:alpha val="43137"/>
                    </a:srgbClr>
                  </a:outerShdw>
                </a:effectLst>
              </a:rPr>
              <a:t>of </a:t>
            </a:r>
            <a:r>
              <a:rPr u="sng" spc="-80" dirty="0">
                <a:solidFill>
                  <a:srgbClr val="7030A0"/>
                </a:solidFill>
                <a:effectLst>
                  <a:outerShdw blurRad="38100" dist="38100" dir="2700000" algn="tl">
                    <a:srgbClr val="000000">
                      <a:alpha val="43137"/>
                    </a:srgbClr>
                  </a:outerShdw>
                </a:effectLst>
              </a:rPr>
              <a:t>Negotiable</a:t>
            </a:r>
            <a:r>
              <a:rPr u="sng" spc="-930" dirty="0">
                <a:solidFill>
                  <a:srgbClr val="7030A0"/>
                </a:solidFill>
                <a:effectLst>
                  <a:outerShdw blurRad="38100" dist="38100" dir="2700000" algn="tl">
                    <a:srgbClr val="000000">
                      <a:alpha val="43137"/>
                    </a:srgbClr>
                  </a:outerShdw>
                </a:effectLst>
              </a:rPr>
              <a:t> </a:t>
            </a:r>
            <a:r>
              <a:rPr u="sng" spc="-130" dirty="0">
                <a:solidFill>
                  <a:srgbClr val="7030A0"/>
                </a:solidFill>
                <a:effectLst>
                  <a:outerShdw blurRad="38100" dist="38100" dir="2700000" algn="tl">
                    <a:srgbClr val="000000">
                      <a:alpha val="43137"/>
                    </a:srgbClr>
                  </a:outerShdw>
                </a:effectLst>
              </a:rPr>
              <a:t>Instruments</a:t>
            </a:r>
          </a:p>
        </p:txBody>
      </p:sp>
      <p:sp>
        <p:nvSpPr>
          <p:cNvPr id="3" name="object 3"/>
          <p:cNvSpPr txBox="1"/>
          <p:nvPr/>
        </p:nvSpPr>
        <p:spPr>
          <a:xfrm>
            <a:off x="1376933" y="1821307"/>
            <a:ext cx="10323830" cy="3903345"/>
          </a:xfrm>
          <a:prstGeom prst="rect">
            <a:avLst/>
          </a:prstGeom>
        </p:spPr>
        <p:txBody>
          <a:bodyPr vert="horz" wrap="square" lIns="0" tIns="43180" rIns="0" bIns="0" rtlCol="0">
            <a:spAutoFit/>
          </a:bodyPr>
          <a:lstStyle/>
          <a:p>
            <a:pPr marL="396240" marR="59690" indent="-384175">
              <a:lnSpc>
                <a:spcPts val="2700"/>
              </a:lnSpc>
              <a:spcBef>
                <a:spcPts val="340"/>
              </a:spcBef>
              <a:buChar char="■"/>
              <a:tabLst>
                <a:tab pos="396240" algn="l"/>
                <a:tab pos="396875" algn="l"/>
              </a:tabLst>
            </a:pPr>
            <a:r>
              <a:rPr sz="2400" spc="-75" dirty="0">
                <a:solidFill>
                  <a:srgbClr val="181B0D"/>
                </a:solidFill>
                <a:latin typeface="Arial"/>
                <a:cs typeface="Arial"/>
              </a:rPr>
              <a:t>According</a:t>
            </a:r>
            <a:r>
              <a:rPr sz="2400" spc="-204"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20" dirty="0">
                <a:solidFill>
                  <a:srgbClr val="181B0D"/>
                </a:solidFill>
                <a:latin typeface="Arial"/>
                <a:cs typeface="Arial"/>
              </a:rPr>
              <a:t>the</a:t>
            </a:r>
            <a:r>
              <a:rPr sz="2400" spc="-170" dirty="0">
                <a:solidFill>
                  <a:srgbClr val="181B0D"/>
                </a:solidFill>
                <a:latin typeface="Arial"/>
                <a:cs typeface="Arial"/>
              </a:rPr>
              <a:t> </a:t>
            </a:r>
            <a:r>
              <a:rPr sz="2400" spc="-50" dirty="0">
                <a:solidFill>
                  <a:srgbClr val="181B0D"/>
                </a:solidFill>
                <a:latin typeface="Arial"/>
                <a:cs typeface="Arial"/>
              </a:rPr>
              <a:t>Negotiable</a:t>
            </a:r>
            <a:r>
              <a:rPr sz="2400" spc="-155" dirty="0">
                <a:solidFill>
                  <a:srgbClr val="181B0D"/>
                </a:solidFill>
                <a:latin typeface="Arial"/>
                <a:cs typeface="Arial"/>
              </a:rPr>
              <a:t> </a:t>
            </a:r>
            <a:r>
              <a:rPr sz="2400" spc="-60" dirty="0">
                <a:solidFill>
                  <a:srgbClr val="181B0D"/>
                </a:solidFill>
                <a:latin typeface="Arial"/>
                <a:cs typeface="Arial"/>
              </a:rPr>
              <a:t>Instruments</a:t>
            </a:r>
            <a:r>
              <a:rPr sz="2400" spc="-280" dirty="0">
                <a:solidFill>
                  <a:srgbClr val="181B0D"/>
                </a:solidFill>
                <a:latin typeface="Arial"/>
                <a:cs typeface="Arial"/>
              </a:rPr>
              <a:t> </a:t>
            </a:r>
            <a:r>
              <a:rPr sz="2400" spc="-30" dirty="0">
                <a:solidFill>
                  <a:srgbClr val="181B0D"/>
                </a:solidFill>
                <a:latin typeface="Arial"/>
                <a:cs typeface="Arial"/>
              </a:rPr>
              <a:t>Act,</a:t>
            </a:r>
            <a:r>
              <a:rPr sz="2400" spc="-185" dirty="0">
                <a:solidFill>
                  <a:srgbClr val="181B0D"/>
                </a:solidFill>
                <a:latin typeface="Arial"/>
                <a:cs typeface="Arial"/>
              </a:rPr>
              <a:t> </a:t>
            </a:r>
            <a:r>
              <a:rPr sz="2400" spc="-180" dirty="0">
                <a:solidFill>
                  <a:srgbClr val="181B0D"/>
                </a:solidFill>
                <a:latin typeface="Arial"/>
                <a:cs typeface="Arial"/>
              </a:rPr>
              <a:t>1881</a:t>
            </a:r>
            <a:r>
              <a:rPr sz="2400" spc="-190" dirty="0">
                <a:solidFill>
                  <a:srgbClr val="181B0D"/>
                </a:solidFill>
                <a:latin typeface="Arial"/>
                <a:cs typeface="Arial"/>
              </a:rPr>
              <a:t> </a:t>
            </a:r>
            <a:r>
              <a:rPr sz="2400" spc="-40" dirty="0">
                <a:solidFill>
                  <a:srgbClr val="181B0D"/>
                </a:solidFill>
                <a:latin typeface="Arial"/>
                <a:cs typeface="Arial"/>
              </a:rPr>
              <a:t>there</a:t>
            </a:r>
            <a:r>
              <a:rPr sz="2400" spc="-170" dirty="0">
                <a:solidFill>
                  <a:srgbClr val="181B0D"/>
                </a:solidFill>
                <a:latin typeface="Arial"/>
                <a:cs typeface="Arial"/>
              </a:rPr>
              <a:t> </a:t>
            </a:r>
            <a:r>
              <a:rPr sz="2400" spc="-100" dirty="0">
                <a:solidFill>
                  <a:srgbClr val="181B0D"/>
                </a:solidFill>
                <a:latin typeface="Arial"/>
                <a:cs typeface="Arial"/>
              </a:rPr>
              <a:t>are</a:t>
            </a:r>
            <a:r>
              <a:rPr sz="2400" spc="-190" dirty="0">
                <a:solidFill>
                  <a:srgbClr val="181B0D"/>
                </a:solidFill>
                <a:latin typeface="Arial"/>
                <a:cs typeface="Arial"/>
              </a:rPr>
              <a:t> </a:t>
            </a:r>
            <a:r>
              <a:rPr sz="2400" spc="-35" dirty="0">
                <a:solidFill>
                  <a:srgbClr val="181B0D"/>
                </a:solidFill>
                <a:latin typeface="Arial"/>
                <a:cs typeface="Arial"/>
              </a:rPr>
              <a:t>just</a:t>
            </a:r>
            <a:r>
              <a:rPr sz="2400" spc="-185" dirty="0">
                <a:solidFill>
                  <a:srgbClr val="181B0D"/>
                </a:solidFill>
                <a:latin typeface="Arial"/>
                <a:cs typeface="Arial"/>
              </a:rPr>
              <a:t> </a:t>
            </a:r>
            <a:r>
              <a:rPr sz="2400" spc="-40" dirty="0">
                <a:solidFill>
                  <a:srgbClr val="181B0D"/>
                </a:solidFill>
                <a:latin typeface="Arial"/>
                <a:cs typeface="Arial"/>
              </a:rPr>
              <a:t>three</a:t>
            </a:r>
            <a:r>
              <a:rPr sz="2400" spc="-175" dirty="0">
                <a:solidFill>
                  <a:srgbClr val="181B0D"/>
                </a:solidFill>
                <a:latin typeface="Arial"/>
                <a:cs typeface="Arial"/>
              </a:rPr>
              <a:t> </a:t>
            </a:r>
            <a:r>
              <a:rPr sz="2400" spc="-70" dirty="0">
                <a:solidFill>
                  <a:srgbClr val="181B0D"/>
                </a:solidFill>
                <a:latin typeface="Arial"/>
                <a:cs typeface="Arial"/>
              </a:rPr>
              <a:t>types</a:t>
            </a:r>
            <a:r>
              <a:rPr sz="2400" spc="-160" dirty="0">
                <a:solidFill>
                  <a:srgbClr val="181B0D"/>
                </a:solidFill>
                <a:latin typeface="Arial"/>
                <a:cs typeface="Arial"/>
              </a:rPr>
              <a:t> </a:t>
            </a:r>
            <a:r>
              <a:rPr sz="2400" spc="15" dirty="0">
                <a:solidFill>
                  <a:srgbClr val="181B0D"/>
                </a:solidFill>
                <a:latin typeface="Arial"/>
                <a:cs typeface="Arial"/>
              </a:rPr>
              <a:t>of  </a:t>
            </a:r>
            <a:r>
              <a:rPr sz="2400" spc="-55" dirty="0">
                <a:solidFill>
                  <a:srgbClr val="181B0D"/>
                </a:solidFill>
                <a:latin typeface="Arial"/>
                <a:cs typeface="Arial"/>
              </a:rPr>
              <a:t>negotiable</a:t>
            </a:r>
            <a:r>
              <a:rPr sz="2400" spc="-165" dirty="0">
                <a:solidFill>
                  <a:srgbClr val="181B0D"/>
                </a:solidFill>
                <a:latin typeface="Arial"/>
                <a:cs typeface="Arial"/>
              </a:rPr>
              <a:t> </a:t>
            </a:r>
            <a:r>
              <a:rPr sz="2400" spc="-50" dirty="0">
                <a:solidFill>
                  <a:srgbClr val="181B0D"/>
                </a:solidFill>
                <a:latin typeface="Arial"/>
                <a:cs typeface="Arial"/>
              </a:rPr>
              <a:t>instruments</a:t>
            </a:r>
            <a:r>
              <a:rPr sz="2400" spc="-175" dirty="0">
                <a:solidFill>
                  <a:srgbClr val="181B0D"/>
                </a:solidFill>
                <a:latin typeface="Arial"/>
                <a:cs typeface="Arial"/>
              </a:rPr>
              <a:t> </a:t>
            </a:r>
            <a:r>
              <a:rPr sz="2400" spc="-45" dirty="0">
                <a:solidFill>
                  <a:srgbClr val="181B0D"/>
                </a:solidFill>
                <a:latin typeface="Arial"/>
                <a:cs typeface="Arial"/>
              </a:rPr>
              <a:t>i.e.,</a:t>
            </a:r>
            <a:r>
              <a:rPr sz="2400" spc="-170" dirty="0">
                <a:solidFill>
                  <a:srgbClr val="181B0D"/>
                </a:solidFill>
                <a:latin typeface="Arial"/>
                <a:cs typeface="Arial"/>
              </a:rPr>
              <a:t> </a:t>
            </a:r>
            <a:r>
              <a:rPr sz="2400" spc="-70" dirty="0">
                <a:solidFill>
                  <a:srgbClr val="181B0D"/>
                </a:solidFill>
                <a:latin typeface="Arial"/>
                <a:cs typeface="Arial"/>
              </a:rPr>
              <a:t>promissory</a:t>
            </a:r>
            <a:r>
              <a:rPr sz="2400" spc="-195" dirty="0">
                <a:solidFill>
                  <a:srgbClr val="181B0D"/>
                </a:solidFill>
                <a:latin typeface="Arial"/>
                <a:cs typeface="Arial"/>
              </a:rPr>
              <a:t> </a:t>
            </a:r>
            <a:r>
              <a:rPr sz="2400" spc="-35" dirty="0">
                <a:solidFill>
                  <a:srgbClr val="181B0D"/>
                </a:solidFill>
                <a:latin typeface="Arial"/>
                <a:cs typeface="Arial"/>
              </a:rPr>
              <a:t>note,</a:t>
            </a:r>
            <a:r>
              <a:rPr sz="2400" spc="-185" dirty="0">
                <a:solidFill>
                  <a:srgbClr val="181B0D"/>
                </a:solidFill>
                <a:latin typeface="Arial"/>
                <a:cs typeface="Arial"/>
              </a:rPr>
              <a:t> </a:t>
            </a:r>
            <a:r>
              <a:rPr sz="2400" dirty="0">
                <a:solidFill>
                  <a:srgbClr val="181B0D"/>
                </a:solidFill>
                <a:latin typeface="Arial"/>
                <a:cs typeface="Arial"/>
              </a:rPr>
              <a:t>bill</a:t>
            </a:r>
            <a:r>
              <a:rPr sz="2400" spc="-165" dirty="0">
                <a:solidFill>
                  <a:srgbClr val="181B0D"/>
                </a:solidFill>
                <a:latin typeface="Arial"/>
                <a:cs typeface="Arial"/>
              </a:rPr>
              <a:t> </a:t>
            </a:r>
            <a:r>
              <a:rPr sz="2400" spc="15" dirty="0">
                <a:solidFill>
                  <a:srgbClr val="181B0D"/>
                </a:solidFill>
                <a:latin typeface="Arial"/>
                <a:cs typeface="Arial"/>
              </a:rPr>
              <a:t>of</a:t>
            </a:r>
            <a:r>
              <a:rPr sz="2400" spc="-190" dirty="0">
                <a:solidFill>
                  <a:srgbClr val="181B0D"/>
                </a:solidFill>
                <a:latin typeface="Arial"/>
                <a:cs typeface="Arial"/>
              </a:rPr>
              <a:t> </a:t>
            </a:r>
            <a:r>
              <a:rPr sz="2400" spc="-114" dirty="0">
                <a:solidFill>
                  <a:srgbClr val="181B0D"/>
                </a:solidFill>
                <a:latin typeface="Arial"/>
                <a:cs typeface="Arial"/>
              </a:rPr>
              <a:t>exchange</a:t>
            </a:r>
            <a:r>
              <a:rPr sz="2400" spc="-200" dirty="0">
                <a:solidFill>
                  <a:srgbClr val="181B0D"/>
                </a:solidFill>
                <a:latin typeface="Arial"/>
                <a:cs typeface="Arial"/>
              </a:rPr>
              <a:t> </a:t>
            </a:r>
            <a:r>
              <a:rPr sz="2400" spc="-95" dirty="0">
                <a:solidFill>
                  <a:srgbClr val="181B0D"/>
                </a:solidFill>
                <a:latin typeface="Arial"/>
                <a:cs typeface="Arial"/>
              </a:rPr>
              <a:t>and</a:t>
            </a:r>
            <a:r>
              <a:rPr sz="2400" spc="-190" dirty="0">
                <a:solidFill>
                  <a:srgbClr val="181B0D"/>
                </a:solidFill>
                <a:latin typeface="Arial"/>
                <a:cs typeface="Arial"/>
              </a:rPr>
              <a:t> </a:t>
            </a:r>
            <a:r>
              <a:rPr sz="2400" spc="-100" dirty="0">
                <a:solidFill>
                  <a:srgbClr val="181B0D"/>
                </a:solidFill>
                <a:latin typeface="Arial"/>
                <a:cs typeface="Arial"/>
              </a:rPr>
              <a:t>cheque.</a:t>
            </a:r>
            <a:endParaRPr sz="2400">
              <a:latin typeface="Arial"/>
              <a:cs typeface="Arial"/>
            </a:endParaRPr>
          </a:p>
          <a:p>
            <a:pPr marL="396240" marR="5080" indent="-384175">
              <a:lnSpc>
                <a:spcPct val="94000"/>
              </a:lnSpc>
              <a:spcBef>
                <a:spcPts val="1145"/>
              </a:spcBef>
              <a:buChar char="■"/>
              <a:tabLst>
                <a:tab pos="396240" algn="l"/>
                <a:tab pos="396875" algn="l"/>
              </a:tabLst>
            </a:pPr>
            <a:r>
              <a:rPr sz="2400" spc="-90" dirty="0">
                <a:solidFill>
                  <a:srgbClr val="181B0D"/>
                </a:solidFill>
                <a:latin typeface="Arial"/>
                <a:cs typeface="Arial"/>
              </a:rPr>
              <a:t>However</a:t>
            </a:r>
            <a:r>
              <a:rPr sz="2400" spc="-190" dirty="0">
                <a:solidFill>
                  <a:srgbClr val="181B0D"/>
                </a:solidFill>
                <a:latin typeface="Arial"/>
                <a:cs typeface="Arial"/>
              </a:rPr>
              <a:t> </a:t>
            </a:r>
            <a:r>
              <a:rPr sz="2400" spc="-75" dirty="0">
                <a:solidFill>
                  <a:srgbClr val="181B0D"/>
                </a:solidFill>
                <a:latin typeface="Arial"/>
                <a:cs typeface="Arial"/>
              </a:rPr>
              <a:t>many</a:t>
            </a:r>
            <a:r>
              <a:rPr sz="2400" spc="-190" dirty="0">
                <a:solidFill>
                  <a:srgbClr val="181B0D"/>
                </a:solidFill>
                <a:latin typeface="Arial"/>
                <a:cs typeface="Arial"/>
              </a:rPr>
              <a:t> </a:t>
            </a:r>
            <a:r>
              <a:rPr sz="2400" spc="-25" dirty="0">
                <a:solidFill>
                  <a:srgbClr val="181B0D"/>
                </a:solidFill>
                <a:latin typeface="Arial"/>
                <a:cs typeface="Arial"/>
              </a:rPr>
              <a:t>other</a:t>
            </a:r>
            <a:r>
              <a:rPr sz="2400" spc="-175" dirty="0">
                <a:solidFill>
                  <a:srgbClr val="181B0D"/>
                </a:solidFill>
                <a:latin typeface="Arial"/>
                <a:cs typeface="Arial"/>
              </a:rPr>
              <a:t> </a:t>
            </a:r>
            <a:r>
              <a:rPr sz="2400" spc="-75" dirty="0">
                <a:solidFill>
                  <a:srgbClr val="181B0D"/>
                </a:solidFill>
                <a:latin typeface="Arial"/>
                <a:cs typeface="Arial"/>
              </a:rPr>
              <a:t>documents</a:t>
            </a:r>
            <a:r>
              <a:rPr sz="2400" spc="-190" dirty="0">
                <a:solidFill>
                  <a:srgbClr val="181B0D"/>
                </a:solidFill>
                <a:latin typeface="Arial"/>
                <a:cs typeface="Arial"/>
              </a:rPr>
              <a:t> </a:t>
            </a:r>
            <a:r>
              <a:rPr sz="2400" spc="-100" dirty="0">
                <a:solidFill>
                  <a:srgbClr val="181B0D"/>
                </a:solidFill>
                <a:latin typeface="Arial"/>
                <a:cs typeface="Arial"/>
              </a:rPr>
              <a:t>are</a:t>
            </a:r>
            <a:r>
              <a:rPr sz="2400" spc="-180" dirty="0">
                <a:solidFill>
                  <a:srgbClr val="181B0D"/>
                </a:solidFill>
                <a:latin typeface="Arial"/>
                <a:cs typeface="Arial"/>
              </a:rPr>
              <a:t> </a:t>
            </a:r>
            <a:r>
              <a:rPr sz="2400" spc="-110" dirty="0">
                <a:solidFill>
                  <a:srgbClr val="181B0D"/>
                </a:solidFill>
                <a:latin typeface="Arial"/>
                <a:cs typeface="Arial"/>
              </a:rPr>
              <a:t>also</a:t>
            </a:r>
            <a:r>
              <a:rPr sz="2400" spc="-180" dirty="0">
                <a:solidFill>
                  <a:srgbClr val="181B0D"/>
                </a:solidFill>
                <a:latin typeface="Arial"/>
                <a:cs typeface="Arial"/>
              </a:rPr>
              <a:t> </a:t>
            </a:r>
            <a:r>
              <a:rPr sz="2400" spc="-80" dirty="0">
                <a:solidFill>
                  <a:srgbClr val="181B0D"/>
                </a:solidFill>
                <a:latin typeface="Arial"/>
                <a:cs typeface="Arial"/>
              </a:rPr>
              <a:t>recognized</a:t>
            </a:r>
            <a:r>
              <a:rPr sz="2400" spc="-185" dirty="0">
                <a:solidFill>
                  <a:srgbClr val="181B0D"/>
                </a:solidFill>
                <a:latin typeface="Arial"/>
                <a:cs typeface="Arial"/>
              </a:rPr>
              <a:t> </a:t>
            </a:r>
            <a:r>
              <a:rPr sz="2400" spc="-195" dirty="0">
                <a:solidFill>
                  <a:srgbClr val="181B0D"/>
                </a:solidFill>
                <a:latin typeface="Arial"/>
                <a:cs typeface="Arial"/>
              </a:rPr>
              <a:t>as</a:t>
            </a:r>
            <a:r>
              <a:rPr sz="2400" spc="-180" dirty="0">
                <a:solidFill>
                  <a:srgbClr val="181B0D"/>
                </a:solidFill>
                <a:latin typeface="Arial"/>
                <a:cs typeface="Arial"/>
              </a:rPr>
              <a:t> </a:t>
            </a:r>
            <a:r>
              <a:rPr sz="2400" spc="-55" dirty="0">
                <a:solidFill>
                  <a:srgbClr val="181B0D"/>
                </a:solidFill>
                <a:latin typeface="Arial"/>
                <a:cs typeface="Arial"/>
              </a:rPr>
              <a:t>negotiable</a:t>
            </a:r>
            <a:r>
              <a:rPr sz="2400" spc="-150" dirty="0">
                <a:solidFill>
                  <a:srgbClr val="181B0D"/>
                </a:solidFill>
                <a:latin typeface="Arial"/>
                <a:cs typeface="Arial"/>
              </a:rPr>
              <a:t> </a:t>
            </a:r>
            <a:r>
              <a:rPr sz="2400" spc="-50" dirty="0">
                <a:solidFill>
                  <a:srgbClr val="181B0D"/>
                </a:solidFill>
                <a:latin typeface="Arial"/>
                <a:cs typeface="Arial"/>
              </a:rPr>
              <a:t>instruments  </a:t>
            </a:r>
            <a:r>
              <a:rPr sz="2400" spc="-65" dirty="0">
                <a:solidFill>
                  <a:srgbClr val="181B0D"/>
                </a:solidFill>
                <a:latin typeface="Arial"/>
                <a:cs typeface="Arial"/>
              </a:rPr>
              <a:t>on </a:t>
            </a:r>
            <a:r>
              <a:rPr sz="2400" spc="-20" dirty="0">
                <a:solidFill>
                  <a:srgbClr val="181B0D"/>
                </a:solidFill>
                <a:latin typeface="Arial"/>
                <a:cs typeface="Arial"/>
              </a:rPr>
              <a:t>the </a:t>
            </a:r>
            <a:r>
              <a:rPr sz="2400" spc="-130" dirty="0">
                <a:solidFill>
                  <a:srgbClr val="181B0D"/>
                </a:solidFill>
                <a:latin typeface="Arial"/>
                <a:cs typeface="Arial"/>
              </a:rPr>
              <a:t>basis </a:t>
            </a:r>
            <a:r>
              <a:rPr sz="2400" spc="15" dirty="0">
                <a:solidFill>
                  <a:srgbClr val="181B0D"/>
                </a:solidFill>
                <a:latin typeface="Arial"/>
                <a:cs typeface="Arial"/>
              </a:rPr>
              <a:t>of </a:t>
            </a:r>
            <a:r>
              <a:rPr sz="2400" spc="-65" dirty="0">
                <a:solidFill>
                  <a:srgbClr val="181B0D"/>
                </a:solidFill>
                <a:latin typeface="Arial"/>
                <a:cs typeface="Arial"/>
              </a:rPr>
              <a:t>custom </a:t>
            </a:r>
            <a:r>
              <a:rPr sz="2400" spc="-95" dirty="0">
                <a:solidFill>
                  <a:srgbClr val="181B0D"/>
                </a:solidFill>
                <a:latin typeface="Arial"/>
                <a:cs typeface="Arial"/>
              </a:rPr>
              <a:t>and </a:t>
            </a:r>
            <a:r>
              <a:rPr sz="2400" spc="-120" dirty="0">
                <a:solidFill>
                  <a:srgbClr val="181B0D"/>
                </a:solidFill>
                <a:latin typeface="Arial"/>
                <a:cs typeface="Arial"/>
              </a:rPr>
              <a:t>usage, </a:t>
            </a:r>
            <a:r>
              <a:rPr sz="2400" spc="-50" dirty="0">
                <a:solidFill>
                  <a:srgbClr val="181B0D"/>
                </a:solidFill>
                <a:latin typeface="Arial"/>
                <a:cs typeface="Arial"/>
              </a:rPr>
              <a:t>like </a:t>
            </a:r>
            <a:r>
              <a:rPr sz="2400" spc="-80" dirty="0">
                <a:solidFill>
                  <a:srgbClr val="181B0D"/>
                </a:solidFill>
                <a:latin typeface="Arial"/>
                <a:cs typeface="Arial"/>
              </a:rPr>
              <a:t>hundis, </a:t>
            </a:r>
            <a:r>
              <a:rPr sz="2400" spc="-70" dirty="0">
                <a:solidFill>
                  <a:srgbClr val="181B0D"/>
                </a:solidFill>
                <a:latin typeface="Arial"/>
                <a:cs typeface="Arial"/>
              </a:rPr>
              <a:t>treasury </a:t>
            </a:r>
            <a:r>
              <a:rPr sz="2400" spc="-45" dirty="0">
                <a:solidFill>
                  <a:srgbClr val="181B0D"/>
                </a:solidFill>
                <a:latin typeface="Arial"/>
                <a:cs typeface="Arial"/>
              </a:rPr>
              <a:t>bills, </a:t>
            </a:r>
            <a:r>
              <a:rPr sz="2400" spc="-125" dirty="0">
                <a:solidFill>
                  <a:srgbClr val="181B0D"/>
                </a:solidFill>
                <a:latin typeface="Arial"/>
                <a:cs typeface="Arial"/>
              </a:rPr>
              <a:t>share </a:t>
            </a:r>
            <a:r>
              <a:rPr sz="2400" spc="-60" dirty="0">
                <a:solidFill>
                  <a:srgbClr val="181B0D"/>
                </a:solidFill>
                <a:latin typeface="Arial"/>
                <a:cs typeface="Arial"/>
              </a:rPr>
              <a:t>warrants,  </a:t>
            </a:r>
            <a:r>
              <a:rPr sz="2400" spc="-40" dirty="0">
                <a:solidFill>
                  <a:srgbClr val="181B0D"/>
                </a:solidFill>
                <a:latin typeface="Arial"/>
                <a:cs typeface="Arial"/>
              </a:rPr>
              <a:t>etc.,</a:t>
            </a:r>
            <a:r>
              <a:rPr sz="2400" spc="-190" dirty="0">
                <a:solidFill>
                  <a:srgbClr val="181B0D"/>
                </a:solidFill>
                <a:latin typeface="Arial"/>
                <a:cs typeface="Arial"/>
              </a:rPr>
              <a:t> </a:t>
            </a:r>
            <a:r>
              <a:rPr sz="2400" spc="-55" dirty="0">
                <a:solidFill>
                  <a:srgbClr val="181B0D"/>
                </a:solidFill>
                <a:latin typeface="Arial"/>
                <a:cs typeface="Arial"/>
              </a:rPr>
              <a:t>provided</a:t>
            </a:r>
            <a:r>
              <a:rPr sz="2400" spc="-175" dirty="0">
                <a:solidFill>
                  <a:srgbClr val="181B0D"/>
                </a:solidFill>
                <a:latin typeface="Arial"/>
                <a:cs typeface="Arial"/>
              </a:rPr>
              <a:t> </a:t>
            </a:r>
            <a:r>
              <a:rPr sz="2400" spc="-25" dirty="0">
                <a:solidFill>
                  <a:srgbClr val="181B0D"/>
                </a:solidFill>
                <a:latin typeface="Arial"/>
                <a:cs typeface="Arial"/>
              </a:rPr>
              <a:t>they</a:t>
            </a:r>
            <a:r>
              <a:rPr sz="2400" spc="-185" dirty="0">
                <a:solidFill>
                  <a:srgbClr val="181B0D"/>
                </a:solidFill>
                <a:latin typeface="Arial"/>
                <a:cs typeface="Arial"/>
              </a:rPr>
              <a:t> </a:t>
            </a:r>
            <a:r>
              <a:rPr sz="2400" spc="-170" dirty="0">
                <a:solidFill>
                  <a:srgbClr val="181B0D"/>
                </a:solidFill>
                <a:latin typeface="Arial"/>
                <a:cs typeface="Arial"/>
              </a:rPr>
              <a:t>possess</a:t>
            </a:r>
            <a:r>
              <a:rPr sz="2400" spc="-190"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65" dirty="0">
                <a:solidFill>
                  <a:srgbClr val="181B0D"/>
                </a:solidFill>
                <a:latin typeface="Arial"/>
                <a:cs typeface="Arial"/>
              </a:rPr>
              <a:t>features</a:t>
            </a:r>
            <a:r>
              <a:rPr sz="2400" spc="-200" dirty="0">
                <a:solidFill>
                  <a:srgbClr val="181B0D"/>
                </a:solidFill>
                <a:latin typeface="Arial"/>
                <a:cs typeface="Arial"/>
              </a:rPr>
              <a:t> </a:t>
            </a:r>
            <a:r>
              <a:rPr sz="2400" spc="15" dirty="0">
                <a:solidFill>
                  <a:srgbClr val="181B0D"/>
                </a:solidFill>
                <a:latin typeface="Arial"/>
                <a:cs typeface="Arial"/>
              </a:rPr>
              <a:t>of</a:t>
            </a:r>
            <a:r>
              <a:rPr sz="2400" spc="-190" dirty="0">
                <a:solidFill>
                  <a:srgbClr val="181B0D"/>
                </a:solidFill>
                <a:latin typeface="Arial"/>
                <a:cs typeface="Arial"/>
              </a:rPr>
              <a:t> </a:t>
            </a:r>
            <a:r>
              <a:rPr sz="2400" spc="-30" dirty="0">
                <a:solidFill>
                  <a:srgbClr val="181B0D"/>
                </a:solidFill>
                <a:latin typeface="Arial"/>
                <a:cs typeface="Arial"/>
              </a:rPr>
              <a:t>negotiability.</a:t>
            </a:r>
            <a:endParaRPr sz="2400">
              <a:latin typeface="Arial"/>
              <a:cs typeface="Arial"/>
            </a:endParaRPr>
          </a:p>
          <a:p>
            <a:pPr marL="396240" indent="-384175">
              <a:lnSpc>
                <a:spcPct val="100000"/>
              </a:lnSpc>
              <a:spcBef>
                <a:spcPts val="1030"/>
              </a:spcBef>
              <a:buChar char="■"/>
              <a:tabLst>
                <a:tab pos="396240" algn="l"/>
                <a:tab pos="396875" algn="l"/>
              </a:tabLst>
            </a:pPr>
            <a:r>
              <a:rPr sz="2400" spc="-75" dirty="0">
                <a:solidFill>
                  <a:srgbClr val="181B0D"/>
                </a:solidFill>
                <a:latin typeface="Arial"/>
                <a:cs typeface="Arial"/>
              </a:rPr>
              <a:t>In</a:t>
            </a:r>
            <a:r>
              <a:rPr sz="2400" spc="-200"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20" dirty="0">
                <a:solidFill>
                  <a:srgbClr val="181B0D"/>
                </a:solidFill>
                <a:latin typeface="Arial"/>
                <a:cs typeface="Arial"/>
              </a:rPr>
              <a:t>following</a:t>
            </a:r>
            <a:r>
              <a:rPr sz="2400" spc="-175" dirty="0">
                <a:solidFill>
                  <a:srgbClr val="181B0D"/>
                </a:solidFill>
                <a:latin typeface="Arial"/>
                <a:cs typeface="Arial"/>
              </a:rPr>
              <a:t> </a:t>
            </a:r>
            <a:r>
              <a:rPr sz="2400" spc="-85" dirty="0">
                <a:solidFill>
                  <a:srgbClr val="181B0D"/>
                </a:solidFill>
                <a:latin typeface="Arial"/>
                <a:cs typeface="Arial"/>
              </a:rPr>
              <a:t>sections,</a:t>
            </a:r>
            <a:r>
              <a:rPr sz="2400" spc="-175" dirty="0">
                <a:solidFill>
                  <a:srgbClr val="181B0D"/>
                </a:solidFill>
                <a:latin typeface="Arial"/>
                <a:cs typeface="Arial"/>
              </a:rPr>
              <a:t> </a:t>
            </a:r>
            <a:r>
              <a:rPr sz="2400" spc="-85" dirty="0">
                <a:solidFill>
                  <a:srgbClr val="181B0D"/>
                </a:solidFill>
                <a:latin typeface="Arial"/>
                <a:cs typeface="Arial"/>
              </a:rPr>
              <a:t>we</a:t>
            </a:r>
            <a:r>
              <a:rPr sz="2400" spc="-190" dirty="0">
                <a:solidFill>
                  <a:srgbClr val="181B0D"/>
                </a:solidFill>
                <a:latin typeface="Arial"/>
                <a:cs typeface="Arial"/>
              </a:rPr>
              <a:t> </a:t>
            </a:r>
            <a:r>
              <a:rPr sz="2400" spc="-85" dirty="0">
                <a:solidFill>
                  <a:srgbClr val="181B0D"/>
                </a:solidFill>
                <a:latin typeface="Arial"/>
                <a:cs typeface="Arial"/>
              </a:rPr>
              <a:t>shall</a:t>
            </a:r>
            <a:r>
              <a:rPr sz="2400" spc="-170" dirty="0">
                <a:solidFill>
                  <a:srgbClr val="181B0D"/>
                </a:solidFill>
                <a:latin typeface="Arial"/>
                <a:cs typeface="Arial"/>
              </a:rPr>
              <a:t> </a:t>
            </a:r>
            <a:r>
              <a:rPr sz="2400" spc="-55" dirty="0">
                <a:solidFill>
                  <a:srgbClr val="181B0D"/>
                </a:solidFill>
                <a:latin typeface="Arial"/>
                <a:cs typeface="Arial"/>
              </a:rPr>
              <a:t>study</a:t>
            </a:r>
            <a:r>
              <a:rPr sz="2400" spc="-190" dirty="0">
                <a:solidFill>
                  <a:srgbClr val="181B0D"/>
                </a:solidFill>
                <a:latin typeface="Arial"/>
                <a:cs typeface="Arial"/>
              </a:rPr>
              <a:t> </a:t>
            </a:r>
            <a:r>
              <a:rPr sz="2400" spc="-40" dirty="0">
                <a:solidFill>
                  <a:srgbClr val="181B0D"/>
                </a:solidFill>
                <a:latin typeface="Arial"/>
                <a:cs typeface="Arial"/>
              </a:rPr>
              <a:t>about</a:t>
            </a:r>
            <a:endParaRPr sz="2400">
              <a:latin typeface="Arial"/>
              <a:cs typeface="Arial"/>
            </a:endParaRPr>
          </a:p>
          <a:p>
            <a:pPr marL="469900" indent="-457200">
              <a:lnSpc>
                <a:spcPct val="100000"/>
              </a:lnSpc>
              <a:spcBef>
                <a:spcPts val="1025"/>
              </a:spcBef>
              <a:buAutoNum type="arabicPeriod"/>
              <a:tabLst>
                <a:tab pos="469265" algn="l"/>
                <a:tab pos="469900" algn="l"/>
              </a:tabLst>
            </a:pPr>
            <a:r>
              <a:rPr sz="2400" spc="-85" dirty="0">
                <a:solidFill>
                  <a:srgbClr val="181B0D"/>
                </a:solidFill>
                <a:latin typeface="Arial"/>
                <a:cs typeface="Arial"/>
              </a:rPr>
              <a:t>Promissory </a:t>
            </a:r>
            <a:r>
              <a:rPr sz="2400" spc="-70" dirty="0">
                <a:solidFill>
                  <a:srgbClr val="181B0D"/>
                </a:solidFill>
                <a:latin typeface="Arial"/>
                <a:cs typeface="Arial"/>
              </a:rPr>
              <a:t>Notes </a:t>
            </a:r>
            <a:r>
              <a:rPr sz="2400" spc="-55" dirty="0">
                <a:solidFill>
                  <a:srgbClr val="181B0D"/>
                </a:solidFill>
                <a:latin typeface="Arial"/>
                <a:cs typeface="Arial"/>
              </a:rPr>
              <a:t>(popularly</a:t>
            </a:r>
            <a:r>
              <a:rPr sz="2400" spc="-505" dirty="0">
                <a:solidFill>
                  <a:srgbClr val="181B0D"/>
                </a:solidFill>
                <a:latin typeface="Arial"/>
                <a:cs typeface="Arial"/>
              </a:rPr>
              <a:t> </a:t>
            </a:r>
            <a:r>
              <a:rPr sz="2400" spc="-80" dirty="0">
                <a:solidFill>
                  <a:srgbClr val="181B0D"/>
                </a:solidFill>
                <a:latin typeface="Arial"/>
                <a:cs typeface="Arial"/>
              </a:rPr>
              <a:t>called </a:t>
            </a:r>
            <a:r>
              <a:rPr sz="2400" spc="-60" dirty="0">
                <a:solidFill>
                  <a:srgbClr val="181B0D"/>
                </a:solidFill>
                <a:latin typeface="Arial"/>
                <a:cs typeface="Arial"/>
              </a:rPr>
              <a:t>pronotes)</a:t>
            </a:r>
            <a:endParaRPr sz="2400">
              <a:latin typeface="Arial"/>
              <a:cs typeface="Arial"/>
            </a:endParaRPr>
          </a:p>
          <a:p>
            <a:pPr marL="469900" indent="-457200">
              <a:lnSpc>
                <a:spcPct val="100000"/>
              </a:lnSpc>
              <a:spcBef>
                <a:spcPts val="1030"/>
              </a:spcBef>
              <a:buAutoNum type="arabicPeriod"/>
              <a:tabLst>
                <a:tab pos="469265" algn="l"/>
                <a:tab pos="469900" algn="l"/>
              </a:tabLst>
            </a:pPr>
            <a:r>
              <a:rPr sz="2400" spc="-75" dirty="0">
                <a:solidFill>
                  <a:srgbClr val="181B0D"/>
                </a:solidFill>
                <a:latin typeface="Arial"/>
                <a:cs typeface="Arial"/>
              </a:rPr>
              <a:t>Bills</a:t>
            </a:r>
            <a:r>
              <a:rPr sz="2400" spc="-170" dirty="0">
                <a:solidFill>
                  <a:srgbClr val="181B0D"/>
                </a:solidFill>
                <a:latin typeface="Arial"/>
                <a:cs typeface="Arial"/>
              </a:rPr>
              <a:t> </a:t>
            </a:r>
            <a:r>
              <a:rPr sz="2400" spc="15" dirty="0">
                <a:solidFill>
                  <a:srgbClr val="181B0D"/>
                </a:solidFill>
                <a:latin typeface="Arial"/>
                <a:cs typeface="Arial"/>
              </a:rPr>
              <a:t>of</a:t>
            </a:r>
            <a:r>
              <a:rPr sz="2400" spc="-195" dirty="0">
                <a:solidFill>
                  <a:srgbClr val="181B0D"/>
                </a:solidFill>
                <a:latin typeface="Arial"/>
                <a:cs typeface="Arial"/>
              </a:rPr>
              <a:t> </a:t>
            </a:r>
            <a:r>
              <a:rPr sz="2400" spc="-135" dirty="0">
                <a:solidFill>
                  <a:srgbClr val="181B0D"/>
                </a:solidFill>
                <a:latin typeface="Arial"/>
                <a:cs typeface="Arial"/>
              </a:rPr>
              <a:t>Exchange</a:t>
            </a:r>
            <a:r>
              <a:rPr sz="2400" spc="-200" dirty="0">
                <a:solidFill>
                  <a:srgbClr val="181B0D"/>
                </a:solidFill>
                <a:latin typeface="Arial"/>
                <a:cs typeface="Arial"/>
              </a:rPr>
              <a:t> </a:t>
            </a:r>
            <a:r>
              <a:rPr sz="2400" spc="-55" dirty="0">
                <a:solidFill>
                  <a:srgbClr val="181B0D"/>
                </a:solidFill>
                <a:latin typeface="Arial"/>
                <a:cs typeface="Arial"/>
              </a:rPr>
              <a:t>(popularly</a:t>
            </a:r>
            <a:r>
              <a:rPr sz="2400" spc="-190" dirty="0">
                <a:solidFill>
                  <a:srgbClr val="181B0D"/>
                </a:solidFill>
                <a:latin typeface="Arial"/>
                <a:cs typeface="Arial"/>
              </a:rPr>
              <a:t> </a:t>
            </a:r>
            <a:r>
              <a:rPr sz="2400" spc="-80" dirty="0">
                <a:solidFill>
                  <a:srgbClr val="181B0D"/>
                </a:solidFill>
                <a:latin typeface="Arial"/>
                <a:cs typeface="Arial"/>
              </a:rPr>
              <a:t>called</a:t>
            </a:r>
            <a:r>
              <a:rPr sz="2400" spc="-175" dirty="0">
                <a:solidFill>
                  <a:srgbClr val="181B0D"/>
                </a:solidFill>
                <a:latin typeface="Arial"/>
                <a:cs typeface="Arial"/>
              </a:rPr>
              <a:t> </a:t>
            </a:r>
            <a:r>
              <a:rPr sz="2400" spc="-55" dirty="0">
                <a:solidFill>
                  <a:srgbClr val="181B0D"/>
                </a:solidFill>
                <a:latin typeface="Arial"/>
                <a:cs typeface="Arial"/>
              </a:rPr>
              <a:t>bills)</a:t>
            </a:r>
            <a:endParaRPr sz="2400">
              <a:latin typeface="Arial"/>
              <a:cs typeface="Arial"/>
            </a:endParaRPr>
          </a:p>
          <a:p>
            <a:pPr marL="469900" indent="-457200">
              <a:lnSpc>
                <a:spcPct val="100000"/>
              </a:lnSpc>
              <a:spcBef>
                <a:spcPts val="1019"/>
              </a:spcBef>
              <a:buAutoNum type="arabicPeriod"/>
              <a:tabLst>
                <a:tab pos="469265" algn="l"/>
                <a:tab pos="469900" algn="l"/>
              </a:tabLst>
            </a:pPr>
            <a:r>
              <a:rPr sz="2400" spc="-155" dirty="0">
                <a:solidFill>
                  <a:srgbClr val="181B0D"/>
                </a:solidFill>
                <a:latin typeface="Arial"/>
                <a:cs typeface="Arial"/>
              </a:rPr>
              <a:t>Cheques</a:t>
            </a:r>
            <a:r>
              <a:rPr sz="2400" spc="-185" dirty="0">
                <a:solidFill>
                  <a:srgbClr val="181B0D"/>
                </a:solidFill>
                <a:latin typeface="Arial"/>
                <a:cs typeface="Arial"/>
              </a:rPr>
              <a:t> </a:t>
            </a:r>
            <a:r>
              <a:rPr sz="2400" spc="-100" dirty="0">
                <a:solidFill>
                  <a:srgbClr val="181B0D"/>
                </a:solidFill>
                <a:latin typeface="Arial"/>
                <a:cs typeface="Arial"/>
              </a:rPr>
              <a:t>and</a:t>
            </a:r>
            <a:r>
              <a:rPr sz="2400" spc="-190" dirty="0">
                <a:solidFill>
                  <a:srgbClr val="181B0D"/>
                </a:solidFill>
                <a:latin typeface="Arial"/>
                <a:cs typeface="Arial"/>
              </a:rPr>
              <a:t> </a:t>
            </a:r>
            <a:r>
              <a:rPr sz="2400" spc="-95" dirty="0">
                <a:solidFill>
                  <a:srgbClr val="181B0D"/>
                </a:solidFill>
                <a:latin typeface="Arial"/>
                <a:cs typeface="Arial"/>
              </a:rPr>
              <a:t>Hundis</a:t>
            </a:r>
            <a:r>
              <a:rPr sz="2400" spc="-190" dirty="0">
                <a:solidFill>
                  <a:srgbClr val="181B0D"/>
                </a:solidFill>
                <a:latin typeface="Arial"/>
                <a:cs typeface="Arial"/>
              </a:rPr>
              <a:t> </a:t>
            </a:r>
            <a:r>
              <a:rPr sz="2400" spc="-120" dirty="0">
                <a:solidFill>
                  <a:srgbClr val="181B0D"/>
                </a:solidFill>
                <a:latin typeface="Arial"/>
                <a:cs typeface="Arial"/>
              </a:rPr>
              <a:t>(a</a:t>
            </a:r>
            <a:r>
              <a:rPr sz="2400" spc="-190" dirty="0">
                <a:solidFill>
                  <a:srgbClr val="181B0D"/>
                </a:solidFill>
                <a:latin typeface="Arial"/>
                <a:cs typeface="Arial"/>
              </a:rPr>
              <a:t> </a:t>
            </a:r>
            <a:r>
              <a:rPr sz="2400" spc="-60" dirty="0">
                <a:solidFill>
                  <a:srgbClr val="181B0D"/>
                </a:solidFill>
                <a:latin typeface="Arial"/>
                <a:cs typeface="Arial"/>
              </a:rPr>
              <a:t>popular</a:t>
            </a:r>
            <a:r>
              <a:rPr sz="2400" spc="-204" dirty="0">
                <a:solidFill>
                  <a:srgbClr val="181B0D"/>
                </a:solidFill>
                <a:latin typeface="Arial"/>
                <a:cs typeface="Arial"/>
              </a:rPr>
              <a:t> </a:t>
            </a:r>
            <a:r>
              <a:rPr sz="2400" spc="-75" dirty="0">
                <a:solidFill>
                  <a:srgbClr val="181B0D"/>
                </a:solidFill>
                <a:latin typeface="Arial"/>
                <a:cs typeface="Arial"/>
              </a:rPr>
              <a:t>indigenous</a:t>
            </a:r>
            <a:r>
              <a:rPr sz="2400" spc="-180" dirty="0">
                <a:solidFill>
                  <a:srgbClr val="181B0D"/>
                </a:solidFill>
                <a:latin typeface="Arial"/>
                <a:cs typeface="Arial"/>
              </a:rPr>
              <a:t> </a:t>
            </a:r>
            <a:r>
              <a:rPr sz="2400" spc="-50" dirty="0">
                <a:solidFill>
                  <a:srgbClr val="181B0D"/>
                </a:solidFill>
                <a:latin typeface="Arial"/>
                <a:cs typeface="Arial"/>
              </a:rPr>
              <a:t>document</a:t>
            </a:r>
            <a:r>
              <a:rPr sz="2400" spc="-215" dirty="0">
                <a:solidFill>
                  <a:srgbClr val="181B0D"/>
                </a:solidFill>
                <a:latin typeface="Arial"/>
                <a:cs typeface="Arial"/>
              </a:rPr>
              <a:t> </a:t>
            </a:r>
            <a:r>
              <a:rPr sz="2400" spc="-55" dirty="0">
                <a:solidFill>
                  <a:srgbClr val="181B0D"/>
                </a:solidFill>
                <a:latin typeface="Arial"/>
                <a:cs typeface="Arial"/>
              </a:rPr>
              <a:t>prevalent</a:t>
            </a:r>
            <a:r>
              <a:rPr sz="2400" spc="-170"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75" dirty="0">
                <a:solidFill>
                  <a:srgbClr val="181B0D"/>
                </a:solidFill>
                <a:latin typeface="Arial"/>
                <a:cs typeface="Arial"/>
              </a:rPr>
              <a:t>India)</a:t>
            </a:r>
            <a:endParaRPr sz="2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80282" y="259156"/>
            <a:ext cx="4635500" cy="697230"/>
          </a:xfrm>
          <a:prstGeom prst="rect">
            <a:avLst/>
          </a:prstGeom>
        </p:spPr>
        <p:txBody>
          <a:bodyPr vert="horz" wrap="square" lIns="0" tIns="13335" rIns="0" bIns="0" rtlCol="0">
            <a:spAutoFit/>
          </a:bodyPr>
          <a:lstStyle/>
          <a:p>
            <a:pPr marL="12700">
              <a:lnSpc>
                <a:spcPct val="100000"/>
              </a:lnSpc>
              <a:spcBef>
                <a:spcPts val="105"/>
              </a:spcBef>
            </a:pPr>
            <a:r>
              <a:rPr u="sng" spc="-365" dirty="0">
                <a:solidFill>
                  <a:srgbClr val="7030A0"/>
                </a:solidFill>
                <a:effectLst>
                  <a:outerShdw blurRad="38100" dist="38100" dir="2700000" algn="tl">
                    <a:srgbClr val="000000">
                      <a:alpha val="43137"/>
                    </a:srgbClr>
                  </a:outerShdw>
                </a:effectLst>
              </a:rPr>
              <a:t>1. </a:t>
            </a:r>
            <a:r>
              <a:rPr u="sng" spc="-114" dirty="0">
                <a:solidFill>
                  <a:srgbClr val="7030A0"/>
                </a:solidFill>
                <a:effectLst>
                  <a:outerShdw blurRad="38100" dist="38100" dir="2700000" algn="tl">
                    <a:srgbClr val="000000">
                      <a:alpha val="43137"/>
                    </a:srgbClr>
                  </a:outerShdw>
                </a:effectLst>
              </a:rPr>
              <a:t>Promissory</a:t>
            </a:r>
            <a:r>
              <a:rPr u="sng" spc="-550" dirty="0">
                <a:solidFill>
                  <a:srgbClr val="7030A0"/>
                </a:solidFill>
                <a:effectLst>
                  <a:outerShdw blurRad="38100" dist="38100" dir="2700000" algn="tl">
                    <a:srgbClr val="000000">
                      <a:alpha val="43137"/>
                    </a:srgbClr>
                  </a:outerShdw>
                </a:effectLst>
              </a:rPr>
              <a:t> </a:t>
            </a:r>
            <a:r>
              <a:rPr u="sng" spc="-35" dirty="0">
                <a:solidFill>
                  <a:srgbClr val="7030A0"/>
                </a:solidFill>
                <a:effectLst>
                  <a:outerShdw blurRad="38100" dist="38100" dir="2700000" algn="tl">
                    <a:srgbClr val="000000">
                      <a:alpha val="43137"/>
                    </a:srgbClr>
                  </a:outerShdw>
                </a:effectLst>
              </a:rPr>
              <a:t>Note</a:t>
            </a:r>
          </a:p>
        </p:txBody>
      </p:sp>
      <p:sp>
        <p:nvSpPr>
          <p:cNvPr id="3" name="object 3"/>
          <p:cNvSpPr txBox="1"/>
          <p:nvPr/>
        </p:nvSpPr>
        <p:spPr>
          <a:xfrm>
            <a:off x="1155598" y="1219581"/>
            <a:ext cx="10728960" cy="4721860"/>
          </a:xfrm>
          <a:prstGeom prst="rect">
            <a:avLst/>
          </a:prstGeom>
        </p:spPr>
        <p:txBody>
          <a:bodyPr vert="horz" wrap="square" lIns="0" tIns="142240" rIns="0" bIns="0" rtlCol="0">
            <a:spAutoFit/>
          </a:bodyPr>
          <a:lstStyle/>
          <a:p>
            <a:pPr marL="396240" indent="-384175">
              <a:lnSpc>
                <a:spcPct val="100000"/>
              </a:lnSpc>
              <a:spcBef>
                <a:spcPts val="1120"/>
              </a:spcBef>
              <a:buChar char="■"/>
              <a:tabLst>
                <a:tab pos="396240" algn="l"/>
                <a:tab pos="396875" algn="l"/>
              </a:tabLst>
            </a:pPr>
            <a:r>
              <a:rPr sz="2400" spc="-135" dirty="0">
                <a:solidFill>
                  <a:srgbClr val="181B0D"/>
                </a:solidFill>
                <a:latin typeface="Arial"/>
                <a:cs typeface="Arial"/>
              </a:rPr>
              <a:t>Suppose</a:t>
            </a:r>
            <a:r>
              <a:rPr sz="2400" spc="-195" dirty="0">
                <a:solidFill>
                  <a:srgbClr val="181B0D"/>
                </a:solidFill>
                <a:latin typeface="Arial"/>
                <a:cs typeface="Arial"/>
              </a:rPr>
              <a:t> </a:t>
            </a:r>
            <a:r>
              <a:rPr sz="2400" spc="-70" dirty="0">
                <a:solidFill>
                  <a:srgbClr val="181B0D"/>
                </a:solidFill>
                <a:latin typeface="Arial"/>
                <a:cs typeface="Arial"/>
              </a:rPr>
              <a:t>you</a:t>
            </a:r>
            <a:r>
              <a:rPr sz="2400" spc="-204" dirty="0">
                <a:solidFill>
                  <a:srgbClr val="181B0D"/>
                </a:solidFill>
                <a:latin typeface="Arial"/>
                <a:cs typeface="Arial"/>
              </a:rPr>
              <a:t> </a:t>
            </a:r>
            <a:r>
              <a:rPr sz="2400" spc="-60" dirty="0">
                <a:solidFill>
                  <a:srgbClr val="181B0D"/>
                </a:solidFill>
                <a:latin typeface="Arial"/>
                <a:cs typeface="Arial"/>
              </a:rPr>
              <a:t>take</a:t>
            </a:r>
            <a:r>
              <a:rPr sz="2400" spc="-180"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65" dirty="0">
                <a:solidFill>
                  <a:srgbClr val="181B0D"/>
                </a:solidFill>
                <a:latin typeface="Arial"/>
                <a:cs typeface="Arial"/>
              </a:rPr>
              <a:t>loan</a:t>
            </a:r>
            <a:r>
              <a:rPr sz="2400" spc="-190" dirty="0">
                <a:solidFill>
                  <a:srgbClr val="181B0D"/>
                </a:solidFill>
                <a:latin typeface="Arial"/>
                <a:cs typeface="Arial"/>
              </a:rPr>
              <a:t> </a:t>
            </a:r>
            <a:r>
              <a:rPr sz="2400" spc="15" dirty="0">
                <a:solidFill>
                  <a:srgbClr val="181B0D"/>
                </a:solidFill>
                <a:latin typeface="Arial"/>
                <a:cs typeface="Arial"/>
              </a:rPr>
              <a:t>of</a:t>
            </a:r>
            <a:r>
              <a:rPr sz="2400" spc="-200" dirty="0">
                <a:solidFill>
                  <a:srgbClr val="181B0D"/>
                </a:solidFill>
                <a:latin typeface="Arial"/>
                <a:cs typeface="Arial"/>
              </a:rPr>
              <a:t> </a:t>
            </a:r>
            <a:r>
              <a:rPr sz="2400" spc="-170" dirty="0">
                <a:solidFill>
                  <a:srgbClr val="181B0D"/>
                </a:solidFill>
                <a:latin typeface="Arial"/>
                <a:cs typeface="Arial"/>
              </a:rPr>
              <a:t>Rupees</a:t>
            </a:r>
            <a:r>
              <a:rPr sz="2400" spc="-190" dirty="0">
                <a:solidFill>
                  <a:srgbClr val="181B0D"/>
                </a:solidFill>
                <a:latin typeface="Arial"/>
                <a:cs typeface="Arial"/>
              </a:rPr>
              <a:t> </a:t>
            </a:r>
            <a:r>
              <a:rPr sz="2400" spc="-120" dirty="0">
                <a:solidFill>
                  <a:srgbClr val="181B0D"/>
                </a:solidFill>
                <a:latin typeface="Arial"/>
                <a:cs typeface="Arial"/>
              </a:rPr>
              <a:t>Five</a:t>
            </a:r>
            <a:r>
              <a:rPr sz="2400" spc="-345" dirty="0">
                <a:solidFill>
                  <a:srgbClr val="181B0D"/>
                </a:solidFill>
                <a:latin typeface="Arial"/>
                <a:cs typeface="Arial"/>
              </a:rPr>
              <a:t> </a:t>
            </a:r>
            <a:r>
              <a:rPr sz="2400" spc="-114" dirty="0">
                <a:solidFill>
                  <a:srgbClr val="181B0D"/>
                </a:solidFill>
                <a:latin typeface="Arial"/>
                <a:cs typeface="Arial"/>
              </a:rPr>
              <a:t>Thousand</a:t>
            </a:r>
            <a:r>
              <a:rPr sz="2400" spc="-185" dirty="0">
                <a:solidFill>
                  <a:srgbClr val="181B0D"/>
                </a:solidFill>
                <a:latin typeface="Arial"/>
                <a:cs typeface="Arial"/>
              </a:rPr>
              <a:t> </a:t>
            </a:r>
            <a:r>
              <a:rPr sz="2400" spc="10" dirty="0">
                <a:solidFill>
                  <a:srgbClr val="181B0D"/>
                </a:solidFill>
                <a:latin typeface="Arial"/>
                <a:cs typeface="Arial"/>
              </a:rPr>
              <a:t>from</a:t>
            </a:r>
            <a:r>
              <a:rPr sz="2400" spc="-220" dirty="0">
                <a:solidFill>
                  <a:srgbClr val="181B0D"/>
                </a:solidFill>
                <a:latin typeface="Arial"/>
                <a:cs typeface="Arial"/>
              </a:rPr>
              <a:t> </a:t>
            </a:r>
            <a:r>
              <a:rPr sz="2400" spc="-50" dirty="0">
                <a:solidFill>
                  <a:srgbClr val="181B0D"/>
                </a:solidFill>
                <a:latin typeface="Arial"/>
                <a:cs typeface="Arial"/>
              </a:rPr>
              <a:t>your</a:t>
            </a:r>
            <a:r>
              <a:rPr sz="2400" spc="-210" dirty="0">
                <a:solidFill>
                  <a:srgbClr val="181B0D"/>
                </a:solidFill>
                <a:latin typeface="Arial"/>
                <a:cs typeface="Arial"/>
              </a:rPr>
              <a:t> </a:t>
            </a:r>
            <a:r>
              <a:rPr sz="2400" spc="-25">
                <a:solidFill>
                  <a:srgbClr val="181B0D"/>
                </a:solidFill>
                <a:latin typeface="Arial"/>
                <a:cs typeface="Arial"/>
              </a:rPr>
              <a:t>friend</a:t>
            </a:r>
            <a:r>
              <a:rPr sz="2400" spc="-190">
                <a:solidFill>
                  <a:srgbClr val="181B0D"/>
                </a:solidFill>
                <a:latin typeface="Arial"/>
                <a:cs typeface="Arial"/>
              </a:rPr>
              <a:t> </a:t>
            </a:r>
            <a:r>
              <a:rPr lang="en-US" sz="2400" spc="-140" dirty="0" err="1" smtClean="0">
                <a:solidFill>
                  <a:srgbClr val="181B0D"/>
                </a:solidFill>
                <a:latin typeface="Arial"/>
                <a:cs typeface="Arial"/>
              </a:rPr>
              <a:t>Partha</a:t>
            </a:r>
            <a:r>
              <a:rPr sz="2400" spc="-140" smtClean="0">
                <a:solidFill>
                  <a:srgbClr val="181B0D"/>
                </a:solidFill>
                <a:latin typeface="Arial"/>
                <a:cs typeface="Arial"/>
              </a:rPr>
              <a:t>.</a:t>
            </a:r>
            <a:endParaRPr sz="2400">
              <a:latin typeface="Arial"/>
              <a:cs typeface="Arial"/>
            </a:endParaRPr>
          </a:p>
          <a:p>
            <a:pPr marL="396240" marR="5080" indent="-384175">
              <a:lnSpc>
                <a:spcPct val="94200"/>
              </a:lnSpc>
              <a:spcBef>
                <a:spcPts val="1185"/>
              </a:spcBef>
              <a:buChar char="■"/>
              <a:tabLst>
                <a:tab pos="396240" algn="l"/>
                <a:tab pos="396875" algn="l"/>
              </a:tabLst>
            </a:pPr>
            <a:r>
              <a:rPr sz="2400" spc="-175" dirty="0">
                <a:solidFill>
                  <a:srgbClr val="181B0D"/>
                </a:solidFill>
                <a:latin typeface="Arial"/>
                <a:cs typeface="Arial"/>
              </a:rPr>
              <a:t>You </a:t>
            </a:r>
            <a:r>
              <a:rPr sz="2400" spc="-130" dirty="0">
                <a:solidFill>
                  <a:srgbClr val="181B0D"/>
                </a:solidFill>
                <a:latin typeface="Arial"/>
                <a:cs typeface="Arial"/>
              </a:rPr>
              <a:t>can </a:t>
            </a:r>
            <a:r>
              <a:rPr sz="2400" spc="-100" dirty="0">
                <a:solidFill>
                  <a:srgbClr val="181B0D"/>
                </a:solidFill>
                <a:latin typeface="Arial"/>
                <a:cs typeface="Arial"/>
              </a:rPr>
              <a:t>make </a:t>
            </a:r>
            <a:r>
              <a:rPr sz="2400" spc="-160" dirty="0">
                <a:solidFill>
                  <a:srgbClr val="181B0D"/>
                </a:solidFill>
                <a:latin typeface="Arial"/>
                <a:cs typeface="Arial"/>
              </a:rPr>
              <a:t>a </a:t>
            </a:r>
            <a:r>
              <a:rPr sz="2400" spc="-50" dirty="0">
                <a:solidFill>
                  <a:srgbClr val="181B0D"/>
                </a:solidFill>
                <a:latin typeface="Arial"/>
                <a:cs typeface="Arial"/>
              </a:rPr>
              <a:t>document </a:t>
            </a:r>
            <a:r>
              <a:rPr sz="2400" spc="-30" dirty="0">
                <a:solidFill>
                  <a:srgbClr val="181B0D"/>
                </a:solidFill>
                <a:latin typeface="Arial"/>
                <a:cs typeface="Arial"/>
              </a:rPr>
              <a:t>stating </a:t>
            </a:r>
            <a:r>
              <a:rPr sz="2400" spc="25" dirty="0">
                <a:solidFill>
                  <a:srgbClr val="181B0D"/>
                </a:solidFill>
                <a:latin typeface="Arial"/>
                <a:cs typeface="Arial"/>
              </a:rPr>
              <a:t>that </a:t>
            </a:r>
            <a:r>
              <a:rPr sz="2400" spc="-65" dirty="0">
                <a:solidFill>
                  <a:srgbClr val="181B0D"/>
                </a:solidFill>
                <a:latin typeface="Arial"/>
                <a:cs typeface="Arial"/>
              </a:rPr>
              <a:t>you </a:t>
            </a:r>
            <a:r>
              <a:rPr sz="2400" spc="5" dirty="0">
                <a:solidFill>
                  <a:srgbClr val="181B0D"/>
                </a:solidFill>
                <a:latin typeface="Arial"/>
                <a:cs typeface="Arial"/>
              </a:rPr>
              <a:t>will </a:t>
            </a:r>
            <a:r>
              <a:rPr sz="2400" spc="-90" dirty="0">
                <a:solidFill>
                  <a:srgbClr val="181B0D"/>
                </a:solidFill>
                <a:latin typeface="Arial"/>
                <a:cs typeface="Arial"/>
              </a:rPr>
              <a:t>pay </a:t>
            </a:r>
            <a:r>
              <a:rPr sz="2400" spc="-20" dirty="0">
                <a:solidFill>
                  <a:srgbClr val="181B0D"/>
                </a:solidFill>
                <a:latin typeface="Arial"/>
                <a:cs typeface="Arial"/>
              </a:rPr>
              <a:t>the </a:t>
            </a:r>
            <a:r>
              <a:rPr sz="2400" spc="-65" dirty="0">
                <a:solidFill>
                  <a:srgbClr val="181B0D"/>
                </a:solidFill>
                <a:latin typeface="Arial"/>
                <a:cs typeface="Arial"/>
              </a:rPr>
              <a:t>money </a:t>
            </a:r>
            <a:r>
              <a:rPr sz="2400" spc="50">
                <a:solidFill>
                  <a:srgbClr val="181B0D"/>
                </a:solidFill>
                <a:latin typeface="Arial"/>
                <a:cs typeface="Arial"/>
              </a:rPr>
              <a:t>to </a:t>
            </a:r>
            <a:r>
              <a:rPr lang="en-US" sz="2400" spc="-155" dirty="0" err="1" smtClean="0">
                <a:solidFill>
                  <a:srgbClr val="181B0D"/>
                </a:solidFill>
                <a:latin typeface="Arial"/>
                <a:cs typeface="Arial"/>
              </a:rPr>
              <a:t>Partha</a:t>
            </a:r>
            <a:r>
              <a:rPr lang="en-US" sz="2400" spc="-155" dirty="0" smtClean="0">
                <a:solidFill>
                  <a:srgbClr val="181B0D"/>
                </a:solidFill>
                <a:latin typeface="Arial"/>
                <a:cs typeface="Arial"/>
              </a:rPr>
              <a:t> </a:t>
            </a:r>
            <a:r>
              <a:rPr sz="2400" spc="-30" smtClean="0">
                <a:solidFill>
                  <a:srgbClr val="181B0D"/>
                </a:solidFill>
                <a:latin typeface="Arial"/>
                <a:cs typeface="Arial"/>
              </a:rPr>
              <a:t>or </a:t>
            </a:r>
            <a:r>
              <a:rPr sz="2400" spc="-20" dirty="0">
                <a:solidFill>
                  <a:srgbClr val="181B0D"/>
                </a:solidFill>
                <a:latin typeface="Arial"/>
                <a:cs typeface="Arial"/>
              </a:rPr>
              <a:t>the  </a:t>
            </a:r>
            <a:r>
              <a:rPr sz="2400" spc="-80" dirty="0">
                <a:solidFill>
                  <a:srgbClr val="181B0D"/>
                </a:solidFill>
                <a:latin typeface="Arial"/>
                <a:cs typeface="Arial"/>
              </a:rPr>
              <a:t>bearer</a:t>
            </a:r>
            <a:r>
              <a:rPr sz="2400" spc="-200" dirty="0">
                <a:solidFill>
                  <a:srgbClr val="181B0D"/>
                </a:solidFill>
                <a:latin typeface="Arial"/>
                <a:cs typeface="Arial"/>
              </a:rPr>
              <a:t> </a:t>
            </a:r>
            <a:r>
              <a:rPr sz="2400" spc="-65" dirty="0">
                <a:solidFill>
                  <a:srgbClr val="181B0D"/>
                </a:solidFill>
                <a:latin typeface="Arial"/>
                <a:cs typeface="Arial"/>
              </a:rPr>
              <a:t>on</a:t>
            </a:r>
            <a:r>
              <a:rPr sz="2400" spc="-200" dirty="0">
                <a:solidFill>
                  <a:srgbClr val="181B0D"/>
                </a:solidFill>
                <a:latin typeface="Arial"/>
                <a:cs typeface="Arial"/>
              </a:rPr>
              <a:t> </a:t>
            </a:r>
            <a:r>
              <a:rPr sz="2400" spc="-75" dirty="0">
                <a:solidFill>
                  <a:srgbClr val="181B0D"/>
                </a:solidFill>
                <a:latin typeface="Arial"/>
                <a:cs typeface="Arial"/>
              </a:rPr>
              <a:t>demand.</a:t>
            </a:r>
            <a:r>
              <a:rPr sz="2400" spc="-285" dirty="0">
                <a:solidFill>
                  <a:srgbClr val="181B0D"/>
                </a:solidFill>
                <a:latin typeface="Arial"/>
                <a:cs typeface="Arial"/>
              </a:rPr>
              <a:t> </a:t>
            </a:r>
            <a:r>
              <a:rPr sz="2400" spc="-60" dirty="0">
                <a:solidFill>
                  <a:srgbClr val="181B0D"/>
                </a:solidFill>
                <a:latin typeface="Arial"/>
                <a:cs typeface="Arial"/>
              </a:rPr>
              <a:t>Or</a:t>
            </a:r>
            <a:r>
              <a:rPr sz="2400" spc="-204" dirty="0">
                <a:solidFill>
                  <a:srgbClr val="181B0D"/>
                </a:solidFill>
                <a:latin typeface="Arial"/>
                <a:cs typeface="Arial"/>
              </a:rPr>
              <a:t> </a:t>
            </a:r>
            <a:r>
              <a:rPr sz="2400" spc="-70" dirty="0">
                <a:solidFill>
                  <a:srgbClr val="181B0D"/>
                </a:solidFill>
                <a:latin typeface="Arial"/>
                <a:cs typeface="Arial"/>
              </a:rPr>
              <a:t>you</a:t>
            </a:r>
            <a:r>
              <a:rPr sz="2400" spc="-204" dirty="0">
                <a:solidFill>
                  <a:srgbClr val="181B0D"/>
                </a:solidFill>
                <a:latin typeface="Arial"/>
                <a:cs typeface="Arial"/>
              </a:rPr>
              <a:t> </a:t>
            </a:r>
            <a:r>
              <a:rPr sz="2400" spc="-130" dirty="0">
                <a:solidFill>
                  <a:srgbClr val="181B0D"/>
                </a:solidFill>
                <a:latin typeface="Arial"/>
                <a:cs typeface="Arial"/>
              </a:rPr>
              <a:t>can</a:t>
            </a:r>
            <a:r>
              <a:rPr sz="2400" spc="-204" dirty="0">
                <a:solidFill>
                  <a:srgbClr val="181B0D"/>
                </a:solidFill>
                <a:latin typeface="Arial"/>
                <a:cs typeface="Arial"/>
              </a:rPr>
              <a:t> </a:t>
            </a:r>
            <a:r>
              <a:rPr sz="2400" spc="-25" dirty="0">
                <a:solidFill>
                  <a:srgbClr val="181B0D"/>
                </a:solidFill>
                <a:latin typeface="Arial"/>
                <a:cs typeface="Arial"/>
              </a:rPr>
              <a:t>mention</a:t>
            </a:r>
            <a:r>
              <a:rPr sz="2400" spc="-180"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50" dirty="0">
                <a:solidFill>
                  <a:srgbClr val="181B0D"/>
                </a:solidFill>
                <a:latin typeface="Arial"/>
                <a:cs typeface="Arial"/>
              </a:rPr>
              <a:t>document</a:t>
            </a:r>
            <a:r>
              <a:rPr sz="2400" spc="-210" dirty="0">
                <a:solidFill>
                  <a:srgbClr val="181B0D"/>
                </a:solidFill>
                <a:latin typeface="Arial"/>
                <a:cs typeface="Arial"/>
              </a:rPr>
              <a:t> </a:t>
            </a:r>
            <a:r>
              <a:rPr sz="2400" spc="25" dirty="0">
                <a:solidFill>
                  <a:srgbClr val="181B0D"/>
                </a:solidFill>
                <a:latin typeface="Arial"/>
                <a:cs typeface="Arial"/>
              </a:rPr>
              <a:t>that</a:t>
            </a:r>
            <a:r>
              <a:rPr sz="2400" spc="-190" dirty="0">
                <a:solidFill>
                  <a:srgbClr val="181B0D"/>
                </a:solidFill>
                <a:latin typeface="Arial"/>
                <a:cs typeface="Arial"/>
              </a:rPr>
              <a:t> </a:t>
            </a:r>
            <a:r>
              <a:rPr sz="2400" spc="-65" dirty="0">
                <a:solidFill>
                  <a:srgbClr val="181B0D"/>
                </a:solidFill>
                <a:latin typeface="Arial"/>
                <a:cs typeface="Arial"/>
              </a:rPr>
              <a:t>you</a:t>
            </a:r>
            <a:r>
              <a:rPr sz="2400" spc="-204" dirty="0">
                <a:solidFill>
                  <a:srgbClr val="181B0D"/>
                </a:solidFill>
                <a:latin typeface="Arial"/>
                <a:cs typeface="Arial"/>
              </a:rPr>
              <a:t> </a:t>
            </a:r>
            <a:r>
              <a:rPr sz="2400" spc="-40" dirty="0">
                <a:solidFill>
                  <a:srgbClr val="181B0D"/>
                </a:solidFill>
                <a:latin typeface="Arial"/>
                <a:cs typeface="Arial"/>
              </a:rPr>
              <a:t>would</a:t>
            </a:r>
            <a:r>
              <a:rPr sz="2400" spc="-190" dirty="0">
                <a:solidFill>
                  <a:srgbClr val="181B0D"/>
                </a:solidFill>
                <a:latin typeface="Arial"/>
                <a:cs typeface="Arial"/>
              </a:rPr>
              <a:t> </a:t>
            </a:r>
            <a:r>
              <a:rPr sz="2400" spc="-50" dirty="0">
                <a:solidFill>
                  <a:srgbClr val="181B0D"/>
                </a:solidFill>
                <a:latin typeface="Arial"/>
                <a:cs typeface="Arial"/>
              </a:rPr>
              <a:t>like</a:t>
            </a:r>
            <a:r>
              <a:rPr sz="2400" spc="-175"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90" dirty="0">
                <a:solidFill>
                  <a:srgbClr val="181B0D"/>
                </a:solidFill>
                <a:latin typeface="Arial"/>
                <a:cs typeface="Arial"/>
              </a:rPr>
              <a:t>pay  </a:t>
            </a:r>
            <a:r>
              <a:rPr sz="2400" spc="-20" dirty="0">
                <a:solidFill>
                  <a:srgbClr val="181B0D"/>
                </a:solidFill>
                <a:latin typeface="Arial"/>
                <a:cs typeface="Arial"/>
              </a:rPr>
              <a:t>the</a:t>
            </a:r>
            <a:r>
              <a:rPr sz="2400" spc="-180" dirty="0">
                <a:solidFill>
                  <a:srgbClr val="181B0D"/>
                </a:solidFill>
                <a:latin typeface="Arial"/>
                <a:cs typeface="Arial"/>
              </a:rPr>
              <a:t> </a:t>
            </a:r>
            <a:r>
              <a:rPr sz="2400" spc="-40" dirty="0">
                <a:solidFill>
                  <a:srgbClr val="181B0D"/>
                </a:solidFill>
                <a:latin typeface="Arial"/>
                <a:cs typeface="Arial"/>
              </a:rPr>
              <a:t>amount</a:t>
            </a:r>
            <a:r>
              <a:rPr sz="2400" spc="-225" dirty="0">
                <a:solidFill>
                  <a:srgbClr val="181B0D"/>
                </a:solidFill>
                <a:latin typeface="Arial"/>
                <a:cs typeface="Arial"/>
              </a:rPr>
              <a:t> </a:t>
            </a:r>
            <a:r>
              <a:rPr sz="2400" spc="-10" dirty="0">
                <a:solidFill>
                  <a:srgbClr val="181B0D"/>
                </a:solidFill>
                <a:latin typeface="Arial"/>
                <a:cs typeface="Arial"/>
              </a:rPr>
              <a:t>after</a:t>
            </a:r>
            <a:r>
              <a:rPr sz="2400" spc="-190" dirty="0">
                <a:solidFill>
                  <a:srgbClr val="181B0D"/>
                </a:solidFill>
                <a:latin typeface="Arial"/>
                <a:cs typeface="Arial"/>
              </a:rPr>
              <a:t> </a:t>
            </a:r>
            <a:r>
              <a:rPr sz="2400" spc="-40" dirty="0">
                <a:solidFill>
                  <a:srgbClr val="181B0D"/>
                </a:solidFill>
                <a:latin typeface="Arial"/>
                <a:cs typeface="Arial"/>
              </a:rPr>
              <a:t>three</a:t>
            </a:r>
            <a:r>
              <a:rPr sz="2400" spc="-190" dirty="0">
                <a:solidFill>
                  <a:srgbClr val="181B0D"/>
                </a:solidFill>
                <a:latin typeface="Arial"/>
                <a:cs typeface="Arial"/>
              </a:rPr>
              <a:t> </a:t>
            </a:r>
            <a:r>
              <a:rPr sz="2400" spc="-50" dirty="0">
                <a:solidFill>
                  <a:srgbClr val="181B0D"/>
                </a:solidFill>
                <a:latin typeface="Arial"/>
                <a:cs typeface="Arial"/>
              </a:rPr>
              <a:t>months.</a:t>
            </a:r>
            <a:endParaRPr sz="2400">
              <a:latin typeface="Arial"/>
              <a:cs typeface="Arial"/>
            </a:endParaRPr>
          </a:p>
          <a:p>
            <a:pPr marL="396240" marR="412115" indent="-384175">
              <a:lnSpc>
                <a:spcPts val="2710"/>
              </a:lnSpc>
              <a:spcBef>
                <a:spcPts val="1255"/>
              </a:spcBef>
              <a:buChar char="■"/>
              <a:tabLst>
                <a:tab pos="396240" algn="l"/>
                <a:tab pos="396875" algn="l"/>
              </a:tabLst>
            </a:pPr>
            <a:r>
              <a:rPr sz="2400" spc="-105" dirty="0">
                <a:solidFill>
                  <a:srgbClr val="181B0D"/>
                </a:solidFill>
                <a:latin typeface="Arial"/>
                <a:cs typeface="Arial"/>
              </a:rPr>
              <a:t>This</a:t>
            </a:r>
            <a:r>
              <a:rPr sz="2400" spc="-180" dirty="0">
                <a:solidFill>
                  <a:srgbClr val="181B0D"/>
                </a:solidFill>
                <a:latin typeface="Arial"/>
                <a:cs typeface="Arial"/>
              </a:rPr>
              <a:t> </a:t>
            </a:r>
            <a:r>
              <a:rPr sz="2400" spc="-50" dirty="0">
                <a:solidFill>
                  <a:srgbClr val="181B0D"/>
                </a:solidFill>
                <a:latin typeface="Arial"/>
                <a:cs typeface="Arial"/>
              </a:rPr>
              <a:t>document,</a:t>
            </a:r>
            <a:r>
              <a:rPr sz="2400" spc="-200" dirty="0">
                <a:solidFill>
                  <a:srgbClr val="181B0D"/>
                </a:solidFill>
                <a:latin typeface="Arial"/>
                <a:cs typeface="Arial"/>
              </a:rPr>
              <a:t> </a:t>
            </a:r>
            <a:r>
              <a:rPr sz="2400" spc="-110" dirty="0">
                <a:solidFill>
                  <a:srgbClr val="181B0D"/>
                </a:solidFill>
                <a:latin typeface="Arial"/>
                <a:cs typeface="Arial"/>
              </a:rPr>
              <a:t>once</a:t>
            </a:r>
            <a:r>
              <a:rPr sz="2400" spc="-200" dirty="0">
                <a:solidFill>
                  <a:srgbClr val="181B0D"/>
                </a:solidFill>
                <a:latin typeface="Arial"/>
                <a:cs typeface="Arial"/>
              </a:rPr>
              <a:t> </a:t>
            </a:r>
            <a:r>
              <a:rPr sz="2400" spc="-95" dirty="0">
                <a:solidFill>
                  <a:srgbClr val="181B0D"/>
                </a:solidFill>
                <a:latin typeface="Arial"/>
                <a:cs typeface="Arial"/>
              </a:rPr>
              <a:t>signed</a:t>
            </a:r>
            <a:r>
              <a:rPr sz="2400" spc="-165" dirty="0">
                <a:solidFill>
                  <a:srgbClr val="181B0D"/>
                </a:solidFill>
                <a:latin typeface="Arial"/>
                <a:cs typeface="Arial"/>
              </a:rPr>
              <a:t> </a:t>
            </a:r>
            <a:r>
              <a:rPr sz="2400" spc="-50" dirty="0">
                <a:solidFill>
                  <a:srgbClr val="181B0D"/>
                </a:solidFill>
                <a:latin typeface="Arial"/>
                <a:cs typeface="Arial"/>
              </a:rPr>
              <a:t>by</a:t>
            </a:r>
            <a:r>
              <a:rPr sz="2400" spc="-185" dirty="0">
                <a:solidFill>
                  <a:srgbClr val="181B0D"/>
                </a:solidFill>
                <a:latin typeface="Arial"/>
                <a:cs typeface="Arial"/>
              </a:rPr>
              <a:t> </a:t>
            </a:r>
            <a:r>
              <a:rPr sz="2400" spc="-60" dirty="0">
                <a:solidFill>
                  <a:srgbClr val="181B0D"/>
                </a:solidFill>
                <a:latin typeface="Arial"/>
                <a:cs typeface="Arial"/>
              </a:rPr>
              <a:t>you,</a:t>
            </a:r>
            <a:r>
              <a:rPr sz="2400" spc="-204" dirty="0">
                <a:solidFill>
                  <a:srgbClr val="181B0D"/>
                </a:solidFill>
                <a:latin typeface="Arial"/>
                <a:cs typeface="Arial"/>
              </a:rPr>
              <a:t> </a:t>
            </a:r>
            <a:r>
              <a:rPr sz="2400" spc="-45" dirty="0">
                <a:solidFill>
                  <a:srgbClr val="181B0D"/>
                </a:solidFill>
                <a:latin typeface="Arial"/>
                <a:cs typeface="Arial"/>
              </a:rPr>
              <a:t>duly</a:t>
            </a:r>
            <a:r>
              <a:rPr sz="2400" spc="-195" dirty="0">
                <a:solidFill>
                  <a:srgbClr val="181B0D"/>
                </a:solidFill>
                <a:latin typeface="Arial"/>
                <a:cs typeface="Arial"/>
              </a:rPr>
              <a:t> </a:t>
            </a:r>
            <a:r>
              <a:rPr sz="2400" spc="-75" dirty="0">
                <a:solidFill>
                  <a:srgbClr val="181B0D"/>
                </a:solidFill>
                <a:latin typeface="Arial"/>
                <a:cs typeface="Arial"/>
              </a:rPr>
              <a:t>stamped</a:t>
            </a:r>
            <a:r>
              <a:rPr sz="2400" spc="-180" dirty="0">
                <a:solidFill>
                  <a:srgbClr val="181B0D"/>
                </a:solidFill>
                <a:latin typeface="Arial"/>
                <a:cs typeface="Arial"/>
              </a:rPr>
              <a:t> </a:t>
            </a:r>
            <a:r>
              <a:rPr sz="2400" spc="-95" dirty="0">
                <a:solidFill>
                  <a:srgbClr val="181B0D"/>
                </a:solidFill>
                <a:latin typeface="Arial"/>
                <a:cs typeface="Arial"/>
              </a:rPr>
              <a:t>and</a:t>
            </a:r>
            <a:r>
              <a:rPr sz="2400" spc="-190" dirty="0">
                <a:solidFill>
                  <a:srgbClr val="181B0D"/>
                </a:solidFill>
                <a:latin typeface="Arial"/>
                <a:cs typeface="Arial"/>
              </a:rPr>
              <a:t> </a:t>
            </a:r>
            <a:r>
              <a:rPr sz="2400" spc="-95" dirty="0">
                <a:solidFill>
                  <a:srgbClr val="181B0D"/>
                </a:solidFill>
                <a:latin typeface="Arial"/>
                <a:cs typeface="Arial"/>
              </a:rPr>
              <a:t>handed</a:t>
            </a:r>
            <a:r>
              <a:rPr sz="2400" spc="-180" dirty="0">
                <a:solidFill>
                  <a:srgbClr val="181B0D"/>
                </a:solidFill>
                <a:latin typeface="Arial"/>
                <a:cs typeface="Arial"/>
              </a:rPr>
              <a:t> </a:t>
            </a:r>
            <a:r>
              <a:rPr sz="2400" spc="-75" dirty="0">
                <a:solidFill>
                  <a:srgbClr val="181B0D"/>
                </a:solidFill>
                <a:latin typeface="Arial"/>
                <a:cs typeface="Arial"/>
              </a:rPr>
              <a:t>over</a:t>
            </a:r>
            <a:r>
              <a:rPr sz="2400" spc="-195" dirty="0">
                <a:solidFill>
                  <a:srgbClr val="181B0D"/>
                </a:solidFill>
                <a:latin typeface="Arial"/>
                <a:cs typeface="Arial"/>
              </a:rPr>
              <a:t> </a:t>
            </a:r>
            <a:r>
              <a:rPr sz="2400" spc="50">
                <a:solidFill>
                  <a:srgbClr val="181B0D"/>
                </a:solidFill>
                <a:latin typeface="Arial"/>
                <a:cs typeface="Arial"/>
              </a:rPr>
              <a:t>to</a:t>
            </a:r>
            <a:r>
              <a:rPr sz="2400" spc="-195">
                <a:solidFill>
                  <a:srgbClr val="181B0D"/>
                </a:solidFill>
                <a:latin typeface="Arial"/>
                <a:cs typeface="Arial"/>
              </a:rPr>
              <a:t> </a:t>
            </a:r>
            <a:r>
              <a:rPr lang="en-US" sz="2400" spc="-135" dirty="0" err="1" smtClean="0">
                <a:solidFill>
                  <a:srgbClr val="181B0D"/>
                </a:solidFill>
                <a:latin typeface="Arial"/>
                <a:cs typeface="Arial"/>
              </a:rPr>
              <a:t>Partha</a:t>
            </a:r>
            <a:r>
              <a:rPr sz="2400" spc="-135" smtClean="0">
                <a:solidFill>
                  <a:srgbClr val="181B0D"/>
                </a:solidFill>
                <a:latin typeface="Arial"/>
                <a:cs typeface="Arial"/>
              </a:rPr>
              <a:t>,  </a:t>
            </a:r>
            <a:r>
              <a:rPr sz="2400" spc="-110" dirty="0">
                <a:solidFill>
                  <a:srgbClr val="181B0D"/>
                </a:solidFill>
                <a:latin typeface="Arial"/>
                <a:cs typeface="Arial"/>
              </a:rPr>
              <a:t>becomes </a:t>
            </a:r>
            <a:r>
              <a:rPr sz="2400" spc="-160" dirty="0">
                <a:solidFill>
                  <a:srgbClr val="181B0D"/>
                </a:solidFill>
                <a:latin typeface="Arial"/>
                <a:cs typeface="Arial"/>
              </a:rPr>
              <a:t>a </a:t>
            </a:r>
            <a:r>
              <a:rPr sz="2400" spc="-50" dirty="0">
                <a:solidFill>
                  <a:srgbClr val="181B0D"/>
                </a:solidFill>
                <a:latin typeface="Arial"/>
                <a:cs typeface="Arial"/>
              </a:rPr>
              <a:t>negotiable</a:t>
            </a:r>
            <a:r>
              <a:rPr sz="2400" spc="-295" dirty="0">
                <a:solidFill>
                  <a:srgbClr val="181B0D"/>
                </a:solidFill>
                <a:latin typeface="Arial"/>
                <a:cs typeface="Arial"/>
              </a:rPr>
              <a:t> </a:t>
            </a:r>
            <a:r>
              <a:rPr sz="2400" spc="-35" dirty="0">
                <a:solidFill>
                  <a:srgbClr val="181B0D"/>
                </a:solidFill>
                <a:latin typeface="Arial"/>
                <a:cs typeface="Arial"/>
              </a:rPr>
              <a:t>instrument.</a:t>
            </a:r>
            <a:endParaRPr sz="2400">
              <a:latin typeface="Arial"/>
              <a:cs typeface="Arial"/>
            </a:endParaRPr>
          </a:p>
          <a:p>
            <a:pPr marL="396240" marR="1074420" indent="-384175">
              <a:lnSpc>
                <a:spcPts val="2710"/>
              </a:lnSpc>
              <a:spcBef>
                <a:spcPts val="1190"/>
              </a:spcBef>
              <a:buChar char="■"/>
              <a:tabLst>
                <a:tab pos="396240" algn="l"/>
                <a:tab pos="396875" algn="l"/>
              </a:tabLst>
            </a:pPr>
            <a:r>
              <a:rPr sz="2400" spc="-55">
                <a:solidFill>
                  <a:srgbClr val="181B0D"/>
                </a:solidFill>
                <a:latin typeface="Arial"/>
                <a:cs typeface="Arial"/>
              </a:rPr>
              <a:t>Now</a:t>
            </a:r>
            <a:r>
              <a:rPr sz="2400" spc="-190">
                <a:solidFill>
                  <a:srgbClr val="181B0D"/>
                </a:solidFill>
                <a:latin typeface="Arial"/>
                <a:cs typeface="Arial"/>
              </a:rPr>
              <a:t> </a:t>
            </a:r>
            <a:r>
              <a:rPr lang="en-US" sz="2400" spc="-155" dirty="0" err="1" smtClean="0">
                <a:solidFill>
                  <a:srgbClr val="181B0D"/>
                </a:solidFill>
                <a:latin typeface="Arial"/>
                <a:cs typeface="Arial"/>
              </a:rPr>
              <a:t>Partha</a:t>
            </a:r>
            <a:r>
              <a:rPr sz="2400" spc="-185" smtClean="0">
                <a:solidFill>
                  <a:srgbClr val="181B0D"/>
                </a:solidFill>
                <a:latin typeface="Arial"/>
                <a:cs typeface="Arial"/>
              </a:rPr>
              <a:t> </a:t>
            </a:r>
            <a:r>
              <a:rPr sz="2400" spc="-125" dirty="0">
                <a:solidFill>
                  <a:srgbClr val="181B0D"/>
                </a:solidFill>
                <a:latin typeface="Arial"/>
                <a:cs typeface="Arial"/>
              </a:rPr>
              <a:t>can</a:t>
            </a:r>
            <a:r>
              <a:rPr sz="2400" spc="-204" dirty="0">
                <a:solidFill>
                  <a:srgbClr val="181B0D"/>
                </a:solidFill>
                <a:latin typeface="Arial"/>
                <a:cs typeface="Arial"/>
              </a:rPr>
              <a:t> </a:t>
            </a:r>
            <a:r>
              <a:rPr sz="2400" spc="-75" dirty="0">
                <a:solidFill>
                  <a:srgbClr val="181B0D"/>
                </a:solidFill>
                <a:latin typeface="Arial"/>
                <a:cs typeface="Arial"/>
              </a:rPr>
              <a:t>personally</a:t>
            </a:r>
            <a:r>
              <a:rPr sz="2400" spc="-185" dirty="0">
                <a:solidFill>
                  <a:srgbClr val="181B0D"/>
                </a:solidFill>
                <a:latin typeface="Arial"/>
                <a:cs typeface="Arial"/>
              </a:rPr>
              <a:t> </a:t>
            </a:r>
            <a:r>
              <a:rPr sz="2400" spc="-70" dirty="0">
                <a:solidFill>
                  <a:srgbClr val="181B0D"/>
                </a:solidFill>
                <a:latin typeface="Arial"/>
                <a:cs typeface="Arial"/>
              </a:rPr>
              <a:t>present</a:t>
            </a:r>
            <a:r>
              <a:rPr sz="2400" spc="-175" dirty="0">
                <a:solidFill>
                  <a:srgbClr val="181B0D"/>
                </a:solidFill>
                <a:latin typeface="Arial"/>
                <a:cs typeface="Arial"/>
              </a:rPr>
              <a:t> </a:t>
            </a:r>
            <a:r>
              <a:rPr sz="2400" spc="90" dirty="0">
                <a:solidFill>
                  <a:srgbClr val="181B0D"/>
                </a:solidFill>
                <a:latin typeface="Arial"/>
                <a:cs typeface="Arial"/>
              </a:rPr>
              <a:t>it</a:t>
            </a:r>
            <a:r>
              <a:rPr sz="2400" spc="-190" dirty="0">
                <a:solidFill>
                  <a:srgbClr val="181B0D"/>
                </a:solidFill>
                <a:latin typeface="Arial"/>
                <a:cs typeface="Arial"/>
              </a:rPr>
              <a:t> </a:t>
            </a:r>
            <a:r>
              <a:rPr sz="2400" spc="-50" dirty="0">
                <a:solidFill>
                  <a:srgbClr val="181B0D"/>
                </a:solidFill>
                <a:latin typeface="Arial"/>
                <a:cs typeface="Arial"/>
              </a:rPr>
              <a:t>before</a:t>
            </a:r>
            <a:r>
              <a:rPr sz="2400" spc="-190" dirty="0">
                <a:solidFill>
                  <a:srgbClr val="181B0D"/>
                </a:solidFill>
                <a:latin typeface="Arial"/>
                <a:cs typeface="Arial"/>
              </a:rPr>
              <a:t> </a:t>
            </a:r>
            <a:r>
              <a:rPr sz="2400" spc="-70" dirty="0">
                <a:solidFill>
                  <a:srgbClr val="181B0D"/>
                </a:solidFill>
                <a:latin typeface="Arial"/>
                <a:cs typeface="Arial"/>
              </a:rPr>
              <a:t>you</a:t>
            </a:r>
            <a:r>
              <a:rPr sz="2400" spc="-204" dirty="0">
                <a:solidFill>
                  <a:srgbClr val="181B0D"/>
                </a:solidFill>
                <a:latin typeface="Arial"/>
                <a:cs typeface="Arial"/>
              </a:rPr>
              <a:t> </a:t>
            </a:r>
            <a:r>
              <a:rPr sz="2400" spc="15" dirty="0">
                <a:solidFill>
                  <a:srgbClr val="181B0D"/>
                </a:solidFill>
                <a:latin typeface="Arial"/>
                <a:cs typeface="Arial"/>
              </a:rPr>
              <a:t>for</a:t>
            </a:r>
            <a:r>
              <a:rPr sz="2400" spc="-210" dirty="0">
                <a:solidFill>
                  <a:srgbClr val="181B0D"/>
                </a:solidFill>
                <a:latin typeface="Arial"/>
                <a:cs typeface="Arial"/>
              </a:rPr>
              <a:t> </a:t>
            </a:r>
            <a:r>
              <a:rPr sz="2400" spc="-50" dirty="0">
                <a:solidFill>
                  <a:srgbClr val="181B0D"/>
                </a:solidFill>
                <a:latin typeface="Arial"/>
                <a:cs typeface="Arial"/>
              </a:rPr>
              <a:t>payment</a:t>
            </a:r>
            <a:r>
              <a:rPr sz="2400" spc="-185" dirty="0">
                <a:solidFill>
                  <a:srgbClr val="181B0D"/>
                </a:solidFill>
                <a:latin typeface="Arial"/>
                <a:cs typeface="Arial"/>
              </a:rPr>
              <a:t> </a:t>
            </a:r>
            <a:r>
              <a:rPr sz="2400" spc="-30" dirty="0">
                <a:solidFill>
                  <a:srgbClr val="181B0D"/>
                </a:solidFill>
                <a:latin typeface="Arial"/>
                <a:cs typeface="Arial"/>
              </a:rPr>
              <a:t>or</a:t>
            </a:r>
            <a:r>
              <a:rPr sz="2400" spc="-215" dirty="0">
                <a:solidFill>
                  <a:srgbClr val="181B0D"/>
                </a:solidFill>
                <a:latin typeface="Arial"/>
                <a:cs typeface="Arial"/>
              </a:rPr>
              <a:t> </a:t>
            </a:r>
            <a:r>
              <a:rPr sz="2400" spc="-70" dirty="0">
                <a:solidFill>
                  <a:srgbClr val="181B0D"/>
                </a:solidFill>
                <a:latin typeface="Arial"/>
                <a:cs typeface="Arial"/>
              </a:rPr>
              <a:t>give</a:t>
            </a:r>
            <a:r>
              <a:rPr sz="2400" spc="-160" dirty="0">
                <a:solidFill>
                  <a:srgbClr val="181B0D"/>
                </a:solidFill>
                <a:latin typeface="Arial"/>
                <a:cs typeface="Arial"/>
              </a:rPr>
              <a:t> </a:t>
            </a:r>
            <a:r>
              <a:rPr sz="2400" spc="-30" dirty="0">
                <a:solidFill>
                  <a:srgbClr val="181B0D"/>
                </a:solidFill>
                <a:latin typeface="Arial"/>
                <a:cs typeface="Arial"/>
              </a:rPr>
              <a:t>this  </a:t>
            </a:r>
            <a:r>
              <a:rPr sz="2400" spc="-50" dirty="0">
                <a:solidFill>
                  <a:srgbClr val="181B0D"/>
                </a:solidFill>
                <a:latin typeface="Arial"/>
                <a:cs typeface="Arial"/>
              </a:rPr>
              <a:t>document</a:t>
            </a:r>
            <a:r>
              <a:rPr sz="2400" spc="-215"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114" dirty="0">
                <a:solidFill>
                  <a:srgbClr val="181B0D"/>
                </a:solidFill>
                <a:latin typeface="Arial"/>
                <a:cs typeface="Arial"/>
              </a:rPr>
              <a:t>some</a:t>
            </a:r>
            <a:r>
              <a:rPr sz="2400" spc="-190" dirty="0">
                <a:solidFill>
                  <a:srgbClr val="181B0D"/>
                </a:solidFill>
                <a:latin typeface="Arial"/>
                <a:cs typeface="Arial"/>
              </a:rPr>
              <a:t> </a:t>
            </a:r>
            <a:r>
              <a:rPr sz="2400" spc="-25" dirty="0">
                <a:solidFill>
                  <a:srgbClr val="181B0D"/>
                </a:solidFill>
                <a:latin typeface="Arial"/>
                <a:cs typeface="Arial"/>
              </a:rPr>
              <a:t>other</a:t>
            </a:r>
            <a:r>
              <a:rPr sz="2400" spc="-200" dirty="0">
                <a:solidFill>
                  <a:srgbClr val="181B0D"/>
                </a:solidFill>
                <a:latin typeface="Arial"/>
                <a:cs typeface="Arial"/>
              </a:rPr>
              <a:t> </a:t>
            </a:r>
            <a:r>
              <a:rPr sz="2400" spc="-95" dirty="0">
                <a:solidFill>
                  <a:srgbClr val="181B0D"/>
                </a:solidFill>
                <a:latin typeface="Arial"/>
                <a:cs typeface="Arial"/>
              </a:rPr>
              <a:t>person</a:t>
            </a:r>
            <a:r>
              <a:rPr sz="2400" spc="-204"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45" dirty="0">
                <a:solidFill>
                  <a:srgbClr val="181B0D"/>
                </a:solidFill>
                <a:latin typeface="Arial"/>
                <a:cs typeface="Arial"/>
              </a:rPr>
              <a:t>collect</a:t>
            </a:r>
            <a:r>
              <a:rPr sz="2400" spc="-185" dirty="0">
                <a:solidFill>
                  <a:srgbClr val="181B0D"/>
                </a:solidFill>
                <a:latin typeface="Arial"/>
                <a:cs typeface="Arial"/>
              </a:rPr>
              <a:t> </a:t>
            </a:r>
            <a:r>
              <a:rPr sz="2400" spc="-70" dirty="0">
                <a:solidFill>
                  <a:srgbClr val="181B0D"/>
                </a:solidFill>
                <a:latin typeface="Arial"/>
                <a:cs typeface="Arial"/>
              </a:rPr>
              <a:t>money</a:t>
            </a:r>
            <a:r>
              <a:rPr sz="2400" spc="-200" dirty="0">
                <a:solidFill>
                  <a:srgbClr val="181B0D"/>
                </a:solidFill>
                <a:latin typeface="Arial"/>
                <a:cs typeface="Arial"/>
              </a:rPr>
              <a:t> </a:t>
            </a:r>
            <a:r>
              <a:rPr sz="2400" spc="-65" dirty="0">
                <a:solidFill>
                  <a:srgbClr val="181B0D"/>
                </a:solidFill>
                <a:latin typeface="Arial"/>
                <a:cs typeface="Arial"/>
              </a:rPr>
              <a:t>on</a:t>
            </a:r>
            <a:r>
              <a:rPr sz="2400" spc="-200" dirty="0">
                <a:solidFill>
                  <a:srgbClr val="181B0D"/>
                </a:solidFill>
                <a:latin typeface="Arial"/>
                <a:cs typeface="Arial"/>
              </a:rPr>
              <a:t> </a:t>
            </a:r>
            <a:r>
              <a:rPr sz="2400" spc="-95" dirty="0">
                <a:solidFill>
                  <a:srgbClr val="181B0D"/>
                </a:solidFill>
                <a:latin typeface="Arial"/>
                <a:cs typeface="Arial"/>
              </a:rPr>
              <a:t>his</a:t>
            </a:r>
            <a:r>
              <a:rPr sz="2400" spc="-175" dirty="0">
                <a:solidFill>
                  <a:srgbClr val="181B0D"/>
                </a:solidFill>
                <a:latin typeface="Arial"/>
                <a:cs typeface="Arial"/>
              </a:rPr>
              <a:t> </a:t>
            </a:r>
            <a:r>
              <a:rPr sz="2400" spc="-65" dirty="0">
                <a:solidFill>
                  <a:srgbClr val="181B0D"/>
                </a:solidFill>
                <a:latin typeface="Arial"/>
                <a:cs typeface="Arial"/>
              </a:rPr>
              <a:t>behalf.</a:t>
            </a:r>
            <a:endParaRPr sz="2400">
              <a:latin typeface="Arial"/>
              <a:cs typeface="Arial"/>
            </a:endParaRPr>
          </a:p>
          <a:p>
            <a:pPr marL="396240" indent="-384175">
              <a:lnSpc>
                <a:spcPts val="2795"/>
              </a:lnSpc>
              <a:spcBef>
                <a:spcPts val="960"/>
              </a:spcBef>
              <a:buChar char="■"/>
              <a:tabLst>
                <a:tab pos="396240" algn="l"/>
                <a:tab pos="396875" algn="l"/>
              </a:tabLst>
            </a:pPr>
            <a:r>
              <a:rPr sz="2400" spc="-140" dirty="0">
                <a:solidFill>
                  <a:srgbClr val="181B0D"/>
                </a:solidFill>
                <a:latin typeface="Arial"/>
                <a:cs typeface="Arial"/>
              </a:rPr>
              <a:t>He</a:t>
            </a:r>
            <a:r>
              <a:rPr sz="2400" spc="-195" dirty="0">
                <a:solidFill>
                  <a:srgbClr val="181B0D"/>
                </a:solidFill>
                <a:latin typeface="Arial"/>
                <a:cs typeface="Arial"/>
              </a:rPr>
              <a:t> </a:t>
            </a:r>
            <a:r>
              <a:rPr sz="2400" spc="-130" dirty="0">
                <a:solidFill>
                  <a:srgbClr val="181B0D"/>
                </a:solidFill>
                <a:latin typeface="Arial"/>
                <a:cs typeface="Arial"/>
              </a:rPr>
              <a:t>can</a:t>
            </a:r>
            <a:r>
              <a:rPr sz="2400" spc="-204" dirty="0">
                <a:solidFill>
                  <a:srgbClr val="181B0D"/>
                </a:solidFill>
                <a:latin typeface="Arial"/>
                <a:cs typeface="Arial"/>
              </a:rPr>
              <a:t> </a:t>
            </a:r>
            <a:r>
              <a:rPr sz="2400" spc="-100" dirty="0">
                <a:solidFill>
                  <a:srgbClr val="181B0D"/>
                </a:solidFill>
                <a:latin typeface="Arial"/>
                <a:cs typeface="Arial"/>
              </a:rPr>
              <a:t>endorse</a:t>
            </a:r>
            <a:r>
              <a:rPr sz="2400" spc="-195" dirty="0">
                <a:solidFill>
                  <a:srgbClr val="181B0D"/>
                </a:solidFill>
                <a:latin typeface="Arial"/>
                <a:cs typeface="Arial"/>
              </a:rPr>
              <a:t> </a:t>
            </a:r>
            <a:r>
              <a:rPr sz="2400" spc="95" dirty="0">
                <a:solidFill>
                  <a:srgbClr val="181B0D"/>
                </a:solidFill>
                <a:latin typeface="Arial"/>
                <a:cs typeface="Arial"/>
              </a:rPr>
              <a:t>it</a:t>
            </a:r>
            <a:r>
              <a:rPr sz="2400" spc="-180" dirty="0">
                <a:solidFill>
                  <a:srgbClr val="181B0D"/>
                </a:solidFill>
                <a:latin typeface="Arial"/>
                <a:cs typeface="Arial"/>
              </a:rPr>
              <a:t> </a:t>
            </a:r>
            <a:r>
              <a:rPr sz="2400" spc="-25" dirty="0">
                <a:solidFill>
                  <a:srgbClr val="181B0D"/>
                </a:solidFill>
                <a:latin typeface="Arial"/>
                <a:cs typeface="Arial"/>
              </a:rPr>
              <a:t>in</a:t>
            </a:r>
            <a:r>
              <a:rPr sz="2400" spc="-195" dirty="0">
                <a:solidFill>
                  <a:srgbClr val="181B0D"/>
                </a:solidFill>
                <a:latin typeface="Arial"/>
                <a:cs typeface="Arial"/>
              </a:rPr>
              <a:t> </a:t>
            </a:r>
            <a:r>
              <a:rPr sz="2400" spc="-80" dirty="0">
                <a:solidFill>
                  <a:srgbClr val="181B0D"/>
                </a:solidFill>
                <a:latin typeface="Arial"/>
                <a:cs typeface="Arial"/>
              </a:rPr>
              <a:t>somebody</a:t>
            </a:r>
            <a:r>
              <a:rPr sz="2400" spc="-200" dirty="0">
                <a:solidFill>
                  <a:srgbClr val="181B0D"/>
                </a:solidFill>
                <a:latin typeface="Arial"/>
                <a:cs typeface="Arial"/>
              </a:rPr>
              <a:t> </a:t>
            </a:r>
            <a:r>
              <a:rPr sz="2400" spc="-135" dirty="0">
                <a:solidFill>
                  <a:srgbClr val="181B0D"/>
                </a:solidFill>
                <a:latin typeface="Arial"/>
                <a:cs typeface="Arial"/>
              </a:rPr>
              <a:t>else’s</a:t>
            </a:r>
            <a:r>
              <a:rPr sz="2400" spc="-175" dirty="0">
                <a:solidFill>
                  <a:srgbClr val="181B0D"/>
                </a:solidFill>
                <a:latin typeface="Arial"/>
                <a:cs typeface="Arial"/>
              </a:rPr>
              <a:t> </a:t>
            </a:r>
            <a:r>
              <a:rPr sz="2400" spc="-100" dirty="0">
                <a:solidFill>
                  <a:srgbClr val="181B0D"/>
                </a:solidFill>
                <a:latin typeface="Arial"/>
                <a:cs typeface="Arial"/>
              </a:rPr>
              <a:t>name</a:t>
            </a:r>
            <a:r>
              <a:rPr sz="2400" spc="-195" dirty="0">
                <a:solidFill>
                  <a:srgbClr val="181B0D"/>
                </a:solidFill>
                <a:latin typeface="Arial"/>
                <a:cs typeface="Arial"/>
              </a:rPr>
              <a:t> </a:t>
            </a:r>
            <a:r>
              <a:rPr sz="2400" spc="-50" dirty="0">
                <a:solidFill>
                  <a:srgbClr val="181B0D"/>
                </a:solidFill>
                <a:latin typeface="Arial"/>
                <a:cs typeface="Arial"/>
              </a:rPr>
              <a:t>who</a:t>
            </a:r>
            <a:r>
              <a:rPr sz="2400" spc="-185" dirty="0">
                <a:solidFill>
                  <a:srgbClr val="181B0D"/>
                </a:solidFill>
                <a:latin typeface="Arial"/>
                <a:cs typeface="Arial"/>
              </a:rPr>
              <a:t> </a:t>
            </a:r>
            <a:r>
              <a:rPr sz="2400" spc="-25" dirty="0">
                <a:solidFill>
                  <a:srgbClr val="181B0D"/>
                </a:solidFill>
                <a:latin typeface="Arial"/>
                <a:cs typeface="Arial"/>
              </a:rPr>
              <a:t>in</a:t>
            </a:r>
            <a:r>
              <a:rPr sz="2400" spc="-190" dirty="0">
                <a:solidFill>
                  <a:srgbClr val="181B0D"/>
                </a:solidFill>
                <a:latin typeface="Arial"/>
                <a:cs typeface="Arial"/>
              </a:rPr>
              <a:t> </a:t>
            </a:r>
            <a:r>
              <a:rPr sz="2400" spc="-5" dirty="0">
                <a:solidFill>
                  <a:srgbClr val="181B0D"/>
                </a:solidFill>
                <a:latin typeface="Arial"/>
                <a:cs typeface="Arial"/>
              </a:rPr>
              <a:t>turn</a:t>
            </a:r>
            <a:r>
              <a:rPr sz="2400" spc="-195" dirty="0">
                <a:solidFill>
                  <a:srgbClr val="181B0D"/>
                </a:solidFill>
                <a:latin typeface="Arial"/>
                <a:cs typeface="Arial"/>
              </a:rPr>
              <a:t> </a:t>
            </a:r>
            <a:r>
              <a:rPr sz="2400" spc="-130" dirty="0">
                <a:solidFill>
                  <a:srgbClr val="181B0D"/>
                </a:solidFill>
                <a:latin typeface="Arial"/>
                <a:cs typeface="Arial"/>
              </a:rPr>
              <a:t>can</a:t>
            </a:r>
            <a:r>
              <a:rPr sz="2400" spc="-210" dirty="0">
                <a:solidFill>
                  <a:srgbClr val="181B0D"/>
                </a:solidFill>
                <a:latin typeface="Arial"/>
                <a:cs typeface="Arial"/>
              </a:rPr>
              <a:t> </a:t>
            </a:r>
            <a:r>
              <a:rPr sz="2400" spc="-100" dirty="0">
                <a:solidFill>
                  <a:srgbClr val="181B0D"/>
                </a:solidFill>
                <a:latin typeface="Arial"/>
                <a:cs typeface="Arial"/>
              </a:rPr>
              <a:t>endorse</a:t>
            </a:r>
            <a:r>
              <a:rPr sz="2400" spc="-195" dirty="0">
                <a:solidFill>
                  <a:srgbClr val="181B0D"/>
                </a:solidFill>
                <a:latin typeface="Arial"/>
                <a:cs typeface="Arial"/>
              </a:rPr>
              <a:t> </a:t>
            </a:r>
            <a:r>
              <a:rPr sz="2400" spc="95" dirty="0">
                <a:solidFill>
                  <a:srgbClr val="181B0D"/>
                </a:solidFill>
                <a:latin typeface="Arial"/>
                <a:cs typeface="Arial"/>
              </a:rPr>
              <a:t>it</a:t>
            </a:r>
            <a:r>
              <a:rPr sz="2400" spc="-185" dirty="0">
                <a:solidFill>
                  <a:srgbClr val="181B0D"/>
                </a:solidFill>
                <a:latin typeface="Arial"/>
                <a:cs typeface="Arial"/>
              </a:rPr>
              <a:t> </a:t>
            </a:r>
            <a:r>
              <a:rPr sz="2400" spc="-5" dirty="0">
                <a:solidFill>
                  <a:srgbClr val="181B0D"/>
                </a:solidFill>
                <a:latin typeface="Arial"/>
                <a:cs typeface="Arial"/>
              </a:rPr>
              <a:t>further</a:t>
            </a:r>
            <a:r>
              <a:rPr sz="2400" spc="-190" dirty="0">
                <a:solidFill>
                  <a:srgbClr val="181B0D"/>
                </a:solidFill>
                <a:latin typeface="Arial"/>
                <a:cs typeface="Arial"/>
              </a:rPr>
              <a:t> </a:t>
            </a:r>
            <a:r>
              <a:rPr sz="2400" spc="50" dirty="0">
                <a:solidFill>
                  <a:srgbClr val="181B0D"/>
                </a:solidFill>
                <a:latin typeface="Arial"/>
                <a:cs typeface="Arial"/>
              </a:rPr>
              <a:t>till</a:t>
            </a:r>
            <a:endParaRPr sz="2400">
              <a:latin typeface="Arial"/>
              <a:cs typeface="Arial"/>
            </a:endParaRPr>
          </a:p>
          <a:p>
            <a:pPr marL="396240">
              <a:lnSpc>
                <a:spcPts val="2795"/>
              </a:lnSpc>
            </a:pPr>
            <a:r>
              <a:rPr sz="2400" spc="-20" dirty="0">
                <a:solidFill>
                  <a:srgbClr val="181B0D"/>
                </a:solidFill>
                <a:latin typeface="Arial"/>
                <a:cs typeface="Arial"/>
              </a:rPr>
              <a:t>the</a:t>
            </a:r>
            <a:r>
              <a:rPr sz="2400" spc="-175" dirty="0">
                <a:solidFill>
                  <a:srgbClr val="181B0D"/>
                </a:solidFill>
                <a:latin typeface="Arial"/>
                <a:cs typeface="Arial"/>
              </a:rPr>
              <a:t> </a:t>
            </a:r>
            <a:r>
              <a:rPr sz="2400" spc="-20" dirty="0">
                <a:solidFill>
                  <a:srgbClr val="181B0D"/>
                </a:solidFill>
                <a:latin typeface="Arial"/>
                <a:cs typeface="Arial"/>
              </a:rPr>
              <a:t>final</a:t>
            </a:r>
            <a:r>
              <a:rPr sz="2400" spc="-190" dirty="0">
                <a:solidFill>
                  <a:srgbClr val="181B0D"/>
                </a:solidFill>
                <a:latin typeface="Arial"/>
                <a:cs typeface="Arial"/>
              </a:rPr>
              <a:t> </a:t>
            </a:r>
            <a:r>
              <a:rPr sz="2400" spc="-50" dirty="0">
                <a:solidFill>
                  <a:srgbClr val="181B0D"/>
                </a:solidFill>
                <a:latin typeface="Arial"/>
                <a:cs typeface="Arial"/>
              </a:rPr>
              <a:t>payment</a:t>
            </a:r>
            <a:r>
              <a:rPr sz="2400" spc="-190" dirty="0">
                <a:solidFill>
                  <a:srgbClr val="181B0D"/>
                </a:solidFill>
                <a:latin typeface="Arial"/>
                <a:cs typeface="Arial"/>
              </a:rPr>
              <a:t> </a:t>
            </a:r>
            <a:r>
              <a:rPr sz="2400" spc="-110" dirty="0">
                <a:solidFill>
                  <a:srgbClr val="181B0D"/>
                </a:solidFill>
                <a:latin typeface="Arial"/>
                <a:cs typeface="Arial"/>
              </a:rPr>
              <a:t>is</a:t>
            </a:r>
            <a:r>
              <a:rPr sz="2400" spc="-175" dirty="0">
                <a:solidFill>
                  <a:srgbClr val="181B0D"/>
                </a:solidFill>
                <a:latin typeface="Arial"/>
                <a:cs typeface="Arial"/>
              </a:rPr>
              <a:t> </a:t>
            </a:r>
            <a:r>
              <a:rPr sz="2400" spc="-90" dirty="0">
                <a:solidFill>
                  <a:srgbClr val="181B0D"/>
                </a:solidFill>
                <a:latin typeface="Arial"/>
                <a:cs typeface="Arial"/>
              </a:rPr>
              <a:t>made</a:t>
            </a:r>
            <a:r>
              <a:rPr sz="2400" spc="-195" dirty="0">
                <a:solidFill>
                  <a:srgbClr val="181B0D"/>
                </a:solidFill>
                <a:latin typeface="Arial"/>
                <a:cs typeface="Arial"/>
              </a:rPr>
              <a:t> </a:t>
            </a:r>
            <a:r>
              <a:rPr sz="2400" spc="-50" dirty="0">
                <a:solidFill>
                  <a:srgbClr val="181B0D"/>
                </a:solidFill>
                <a:latin typeface="Arial"/>
                <a:cs typeface="Arial"/>
              </a:rPr>
              <a:t>by</a:t>
            </a:r>
            <a:r>
              <a:rPr sz="2400" spc="-190" dirty="0">
                <a:solidFill>
                  <a:srgbClr val="181B0D"/>
                </a:solidFill>
                <a:latin typeface="Arial"/>
                <a:cs typeface="Arial"/>
              </a:rPr>
              <a:t> </a:t>
            </a:r>
            <a:r>
              <a:rPr sz="2400" spc="-70" dirty="0">
                <a:solidFill>
                  <a:srgbClr val="181B0D"/>
                </a:solidFill>
                <a:latin typeface="Arial"/>
                <a:cs typeface="Arial"/>
              </a:rPr>
              <a:t>you</a:t>
            </a:r>
            <a:r>
              <a:rPr sz="2400" spc="-210"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95" dirty="0">
                <a:solidFill>
                  <a:srgbClr val="181B0D"/>
                </a:solidFill>
                <a:latin typeface="Arial"/>
                <a:cs typeface="Arial"/>
              </a:rPr>
              <a:t>whosoever</a:t>
            </a:r>
            <a:r>
              <a:rPr sz="2400" spc="-185" dirty="0">
                <a:solidFill>
                  <a:srgbClr val="181B0D"/>
                </a:solidFill>
                <a:latin typeface="Arial"/>
                <a:cs typeface="Arial"/>
              </a:rPr>
              <a:t> </a:t>
            </a:r>
            <a:r>
              <a:rPr sz="2400" spc="-90" dirty="0">
                <a:solidFill>
                  <a:srgbClr val="181B0D"/>
                </a:solidFill>
                <a:latin typeface="Arial"/>
                <a:cs typeface="Arial"/>
              </a:rPr>
              <a:t>presents</a:t>
            </a:r>
            <a:r>
              <a:rPr sz="2400" spc="-180" dirty="0">
                <a:solidFill>
                  <a:srgbClr val="181B0D"/>
                </a:solidFill>
                <a:latin typeface="Arial"/>
                <a:cs typeface="Arial"/>
              </a:rPr>
              <a:t> </a:t>
            </a:r>
            <a:r>
              <a:rPr sz="2400" spc="90" dirty="0">
                <a:solidFill>
                  <a:srgbClr val="181B0D"/>
                </a:solidFill>
                <a:latin typeface="Arial"/>
                <a:cs typeface="Arial"/>
              </a:rPr>
              <a:t>it</a:t>
            </a:r>
            <a:r>
              <a:rPr sz="2400" spc="-185" dirty="0">
                <a:solidFill>
                  <a:srgbClr val="181B0D"/>
                </a:solidFill>
                <a:latin typeface="Arial"/>
                <a:cs typeface="Arial"/>
              </a:rPr>
              <a:t> </a:t>
            </a:r>
            <a:r>
              <a:rPr sz="2400" spc="-50" dirty="0">
                <a:solidFill>
                  <a:srgbClr val="181B0D"/>
                </a:solidFill>
                <a:latin typeface="Arial"/>
                <a:cs typeface="Arial"/>
              </a:rPr>
              <a:t>before</a:t>
            </a:r>
            <a:r>
              <a:rPr sz="2400" spc="-204" dirty="0">
                <a:solidFill>
                  <a:srgbClr val="181B0D"/>
                </a:solidFill>
                <a:latin typeface="Arial"/>
                <a:cs typeface="Arial"/>
              </a:rPr>
              <a:t> </a:t>
            </a:r>
            <a:r>
              <a:rPr sz="2400" spc="-60" dirty="0">
                <a:solidFill>
                  <a:srgbClr val="181B0D"/>
                </a:solidFill>
                <a:latin typeface="Arial"/>
                <a:cs typeface="Arial"/>
              </a:rPr>
              <a:t>you.</a:t>
            </a:r>
            <a:endParaRPr sz="2400">
              <a:latin typeface="Arial"/>
              <a:cs typeface="Arial"/>
            </a:endParaRPr>
          </a:p>
          <a:p>
            <a:pPr marL="436245" indent="-424180">
              <a:lnSpc>
                <a:spcPct val="100000"/>
              </a:lnSpc>
              <a:spcBef>
                <a:spcPts val="1035"/>
              </a:spcBef>
              <a:buChar char="■"/>
              <a:tabLst>
                <a:tab pos="436245" algn="l"/>
                <a:tab pos="436880" algn="l"/>
              </a:tabLst>
            </a:pPr>
            <a:r>
              <a:rPr sz="2400" spc="-105" dirty="0">
                <a:solidFill>
                  <a:srgbClr val="181B0D"/>
                </a:solidFill>
                <a:latin typeface="Arial"/>
                <a:cs typeface="Arial"/>
              </a:rPr>
              <a:t>This</a:t>
            </a:r>
            <a:r>
              <a:rPr sz="2400" spc="-185" dirty="0">
                <a:solidFill>
                  <a:srgbClr val="181B0D"/>
                </a:solidFill>
                <a:latin typeface="Arial"/>
                <a:cs typeface="Arial"/>
              </a:rPr>
              <a:t> </a:t>
            </a:r>
            <a:r>
              <a:rPr sz="2400" spc="-30" dirty="0">
                <a:solidFill>
                  <a:srgbClr val="181B0D"/>
                </a:solidFill>
                <a:latin typeface="Arial"/>
                <a:cs typeface="Arial"/>
              </a:rPr>
              <a:t>type</a:t>
            </a:r>
            <a:r>
              <a:rPr sz="2400" spc="-175"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50" dirty="0">
                <a:solidFill>
                  <a:srgbClr val="181B0D"/>
                </a:solidFill>
                <a:latin typeface="Arial"/>
                <a:cs typeface="Arial"/>
              </a:rPr>
              <a:t>document</a:t>
            </a:r>
            <a:r>
              <a:rPr sz="2400" spc="-215" dirty="0">
                <a:solidFill>
                  <a:srgbClr val="181B0D"/>
                </a:solidFill>
                <a:latin typeface="Arial"/>
                <a:cs typeface="Arial"/>
              </a:rPr>
              <a:t> </a:t>
            </a:r>
            <a:r>
              <a:rPr sz="2400" spc="-105" dirty="0">
                <a:solidFill>
                  <a:srgbClr val="181B0D"/>
                </a:solidFill>
                <a:latin typeface="Arial"/>
                <a:cs typeface="Arial"/>
              </a:rPr>
              <a:t>is</a:t>
            </a:r>
            <a:r>
              <a:rPr sz="2400" spc="-180" dirty="0">
                <a:solidFill>
                  <a:srgbClr val="181B0D"/>
                </a:solidFill>
                <a:latin typeface="Arial"/>
                <a:cs typeface="Arial"/>
              </a:rPr>
              <a:t> </a:t>
            </a:r>
            <a:r>
              <a:rPr sz="2400" spc="-80" dirty="0">
                <a:solidFill>
                  <a:srgbClr val="181B0D"/>
                </a:solidFill>
                <a:latin typeface="Arial"/>
                <a:cs typeface="Arial"/>
              </a:rPr>
              <a:t>called</a:t>
            </a:r>
            <a:r>
              <a:rPr sz="2400" spc="-185" dirty="0">
                <a:solidFill>
                  <a:srgbClr val="181B0D"/>
                </a:solidFill>
                <a:latin typeface="Arial"/>
                <a:cs typeface="Arial"/>
              </a:rPr>
              <a:t> </a:t>
            </a:r>
            <a:r>
              <a:rPr sz="2400" spc="-160" dirty="0">
                <a:solidFill>
                  <a:srgbClr val="181B0D"/>
                </a:solidFill>
                <a:latin typeface="Arial"/>
                <a:cs typeface="Arial"/>
              </a:rPr>
              <a:t>a</a:t>
            </a:r>
            <a:r>
              <a:rPr sz="2400" spc="-204" dirty="0">
                <a:solidFill>
                  <a:srgbClr val="181B0D"/>
                </a:solidFill>
                <a:latin typeface="Arial"/>
                <a:cs typeface="Arial"/>
              </a:rPr>
              <a:t> </a:t>
            </a:r>
            <a:r>
              <a:rPr sz="2400" spc="-85" dirty="0">
                <a:solidFill>
                  <a:srgbClr val="181B0D"/>
                </a:solidFill>
                <a:latin typeface="Arial"/>
                <a:cs typeface="Arial"/>
              </a:rPr>
              <a:t>Promissory</a:t>
            </a:r>
            <a:r>
              <a:rPr sz="2400" spc="-195" dirty="0">
                <a:solidFill>
                  <a:srgbClr val="181B0D"/>
                </a:solidFill>
                <a:latin typeface="Arial"/>
                <a:cs typeface="Arial"/>
              </a:rPr>
              <a:t> </a:t>
            </a:r>
            <a:r>
              <a:rPr sz="2400" spc="-30" dirty="0">
                <a:solidFill>
                  <a:srgbClr val="181B0D"/>
                </a:solidFill>
                <a:latin typeface="Arial"/>
                <a:cs typeface="Arial"/>
              </a:rPr>
              <a:t>Note.</a:t>
            </a:r>
            <a:endParaRPr sz="24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38625" y="210769"/>
            <a:ext cx="4079240" cy="697230"/>
          </a:xfrm>
          <a:prstGeom prst="rect">
            <a:avLst/>
          </a:prstGeom>
        </p:spPr>
        <p:txBody>
          <a:bodyPr vert="horz" wrap="square" lIns="0" tIns="13335" rIns="0" bIns="0" rtlCol="0">
            <a:spAutoFit/>
          </a:bodyPr>
          <a:lstStyle/>
          <a:p>
            <a:pPr marL="12700">
              <a:lnSpc>
                <a:spcPct val="100000"/>
              </a:lnSpc>
              <a:spcBef>
                <a:spcPts val="105"/>
              </a:spcBef>
            </a:pPr>
            <a:r>
              <a:rPr u="sng" spc="-114" dirty="0">
                <a:solidFill>
                  <a:srgbClr val="7030A0"/>
                </a:solidFill>
                <a:effectLst>
                  <a:outerShdw blurRad="38100" dist="38100" dir="2700000" algn="tl">
                    <a:srgbClr val="000000">
                      <a:alpha val="43137"/>
                    </a:srgbClr>
                  </a:outerShdw>
                </a:effectLst>
              </a:rPr>
              <a:t>Promissory</a:t>
            </a:r>
            <a:r>
              <a:rPr u="sng" spc="-500" dirty="0">
                <a:solidFill>
                  <a:srgbClr val="7030A0"/>
                </a:solidFill>
                <a:effectLst>
                  <a:outerShdw blurRad="38100" dist="38100" dir="2700000" algn="tl">
                    <a:srgbClr val="000000">
                      <a:alpha val="43137"/>
                    </a:srgbClr>
                  </a:outerShdw>
                </a:effectLst>
              </a:rPr>
              <a:t> </a:t>
            </a:r>
            <a:r>
              <a:rPr u="sng" spc="-35" dirty="0">
                <a:solidFill>
                  <a:srgbClr val="7030A0"/>
                </a:solidFill>
                <a:effectLst>
                  <a:outerShdw blurRad="38100" dist="38100" dir="2700000" algn="tl">
                    <a:srgbClr val="000000">
                      <a:alpha val="43137"/>
                    </a:srgbClr>
                  </a:outerShdw>
                </a:effectLst>
              </a:rPr>
              <a:t>Note</a:t>
            </a:r>
          </a:p>
        </p:txBody>
      </p:sp>
      <p:sp>
        <p:nvSpPr>
          <p:cNvPr id="3" name="object 3"/>
          <p:cNvSpPr txBox="1"/>
          <p:nvPr/>
        </p:nvSpPr>
        <p:spPr>
          <a:xfrm>
            <a:off x="1553717" y="1484503"/>
            <a:ext cx="9366885" cy="1766570"/>
          </a:xfrm>
          <a:prstGeom prst="rect">
            <a:avLst/>
          </a:prstGeom>
        </p:spPr>
        <p:txBody>
          <a:bodyPr vert="horz" wrap="square" lIns="0" tIns="34290" rIns="0" bIns="0" rtlCol="0">
            <a:spAutoFit/>
          </a:bodyPr>
          <a:lstStyle/>
          <a:p>
            <a:pPr marL="396875" marR="5080" indent="-384810">
              <a:lnSpc>
                <a:spcPct val="94000"/>
              </a:lnSpc>
              <a:spcBef>
                <a:spcPts val="270"/>
              </a:spcBef>
              <a:buChar char="■"/>
              <a:tabLst>
                <a:tab pos="396875" algn="l"/>
                <a:tab pos="397510" algn="l"/>
              </a:tabLst>
            </a:pPr>
            <a:r>
              <a:rPr sz="2400" spc="-75" dirty="0">
                <a:solidFill>
                  <a:srgbClr val="181B0D"/>
                </a:solidFill>
                <a:latin typeface="Arial"/>
                <a:cs typeface="Arial"/>
              </a:rPr>
              <a:t>Section</a:t>
            </a:r>
            <a:r>
              <a:rPr sz="2400" spc="-180" dirty="0">
                <a:solidFill>
                  <a:srgbClr val="181B0D"/>
                </a:solidFill>
                <a:latin typeface="Arial"/>
                <a:cs typeface="Arial"/>
              </a:rPr>
              <a:t> </a:t>
            </a:r>
            <a:r>
              <a:rPr sz="2400" spc="-95" dirty="0">
                <a:solidFill>
                  <a:srgbClr val="181B0D"/>
                </a:solidFill>
                <a:latin typeface="Arial"/>
                <a:cs typeface="Arial"/>
              </a:rPr>
              <a:t>4</a:t>
            </a:r>
            <a:r>
              <a:rPr sz="2400" spc="-200" dirty="0">
                <a:solidFill>
                  <a:srgbClr val="181B0D"/>
                </a:solidFill>
                <a:latin typeface="Arial"/>
                <a:cs typeface="Arial"/>
              </a:rPr>
              <a:t> </a:t>
            </a:r>
            <a:r>
              <a:rPr sz="2400" spc="15" dirty="0">
                <a:solidFill>
                  <a:srgbClr val="181B0D"/>
                </a:solidFill>
                <a:latin typeface="Arial"/>
                <a:cs typeface="Arial"/>
              </a:rPr>
              <a:t>of</a:t>
            </a:r>
            <a:r>
              <a:rPr sz="2400" spc="-190" dirty="0">
                <a:solidFill>
                  <a:srgbClr val="181B0D"/>
                </a:solidFill>
                <a:latin typeface="Arial"/>
                <a:cs typeface="Arial"/>
              </a:rPr>
              <a:t> </a:t>
            </a:r>
            <a:r>
              <a:rPr sz="2400" spc="-20" dirty="0">
                <a:solidFill>
                  <a:srgbClr val="181B0D"/>
                </a:solidFill>
                <a:latin typeface="Arial"/>
                <a:cs typeface="Arial"/>
              </a:rPr>
              <a:t>the</a:t>
            </a:r>
            <a:r>
              <a:rPr sz="2400" spc="-180" dirty="0">
                <a:solidFill>
                  <a:srgbClr val="181B0D"/>
                </a:solidFill>
                <a:latin typeface="Arial"/>
                <a:cs typeface="Arial"/>
              </a:rPr>
              <a:t> </a:t>
            </a:r>
            <a:r>
              <a:rPr sz="2400" spc="-50" dirty="0">
                <a:solidFill>
                  <a:srgbClr val="181B0D"/>
                </a:solidFill>
                <a:latin typeface="Arial"/>
                <a:cs typeface="Arial"/>
              </a:rPr>
              <a:t>Negotiable</a:t>
            </a:r>
            <a:r>
              <a:rPr sz="2400" spc="-145" dirty="0">
                <a:solidFill>
                  <a:srgbClr val="181B0D"/>
                </a:solidFill>
                <a:latin typeface="Arial"/>
                <a:cs typeface="Arial"/>
              </a:rPr>
              <a:t> </a:t>
            </a:r>
            <a:r>
              <a:rPr sz="2400" spc="-60" dirty="0">
                <a:solidFill>
                  <a:srgbClr val="181B0D"/>
                </a:solidFill>
                <a:latin typeface="Arial"/>
                <a:cs typeface="Arial"/>
              </a:rPr>
              <a:t>Instruments</a:t>
            </a:r>
            <a:r>
              <a:rPr sz="2400" spc="-290" dirty="0">
                <a:solidFill>
                  <a:srgbClr val="181B0D"/>
                </a:solidFill>
                <a:latin typeface="Arial"/>
                <a:cs typeface="Arial"/>
              </a:rPr>
              <a:t> </a:t>
            </a:r>
            <a:r>
              <a:rPr sz="2400" spc="-30" dirty="0">
                <a:solidFill>
                  <a:srgbClr val="181B0D"/>
                </a:solidFill>
                <a:latin typeface="Arial"/>
                <a:cs typeface="Arial"/>
              </a:rPr>
              <a:t>Act,</a:t>
            </a:r>
            <a:r>
              <a:rPr sz="2400" spc="-175" dirty="0">
                <a:solidFill>
                  <a:srgbClr val="181B0D"/>
                </a:solidFill>
                <a:latin typeface="Arial"/>
                <a:cs typeface="Arial"/>
              </a:rPr>
              <a:t> </a:t>
            </a:r>
            <a:r>
              <a:rPr sz="2400" spc="-185" dirty="0">
                <a:solidFill>
                  <a:srgbClr val="181B0D"/>
                </a:solidFill>
                <a:latin typeface="Arial"/>
                <a:cs typeface="Arial"/>
              </a:rPr>
              <a:t>1881</a:t>
            </a:r>
            <a:r>
              <a:rPr sz="2400" spc="-190" dirty="0">
                <a:solidFill>
                  <a:srgbClr val="181B0D"/>
                </a:solidFill>
                <a:latin typeface="Arial"/>
                <a:cs typeface="Arial"/>
              </a:rPr>
              <a:t> </a:t>
            </a:r>
            <a:r>
              <a:rPr sz="2400" spc="-75" dirty="0">
                <a:solidFill>
                  <a:srgbClr val="181B0D"/>
                </a:solidFill>
                <a:latin typeface="Arial"/>
                <a:cs typeface="Arial"/>
              </a:rPr>
              <a:t>defines</a:t>
            </a:r>
            <a:r>
              <a:rPr sz="2400" spc="-175" dirty="0">
                <a:solidFill>
                  <a:srgbClr val="181B0D"/>
                </a:solidFill>
                <a:latin typeface="Arial"/>
                <a:cs typeface="Arial"/>
              </a:rPr>
              <a:t> </a:t>
            </a:r>
            <a:r>
              <a:rPr sz="2400" spc="-160" dirty="0">
                <a:solidFill>
                  <a:srgbClr val="181B0D"/>
                </a:solidFill>
                <a:latin typeface="Arial"/>
                <a:cs typeface="Arial"/>
              </a:rPr>
              <a:t>a</a:t>
            </a:r>
            <a:r>
              <a:rPr sz="2400" spc="-180" dirty="0">
                <a:solidFill>
                  <a:srgbClr val="181B0D"/>
                </a:solidFill>
                <a:latin typeface="Arial"/>
                <a:cs typeface="Arial"/>
              </a:rPr>
              <a:t> </a:t>
            </a:r>
            <a:r>
              <a:rPr sz="2400" spc="-70" dirty="0">
                <a:solidFill>
                  <a:srgbClr val="181B0D"/>
                </a:solidFill>
                <a:latin typeface="Arial"/>
                <a:cs typeface="Arial"/>
              </a:rPr>
              <a:t>promissory  </a:t>
            </a:r>
            <a:r>
              <a:rPr sz="2400" spc="-30" dirty="0">
                <a:solidFill>
                  <a:srgbClr val="181B0D"/>
                </a:solidFill>
                <a:latin typeface="Arial"/>
                <a:cs typeface="Arial"/>
              </a:rPr>
              <a:t>note </a:t>
            </a:r>
            <a:r>
              <a:rPr sz="2400" spc="-195" dirty="0">
                <a:solidFill>
                  <a:srgbClr val="181B0D"/>
                </a:solidFill>
                <a:latin typeface="Arial"/>
                <a:cs typeface="Arial"/>
              </a:rPr>
              <a:t>as </a:t>
            </a:r>
            <a:r>
              <a:rPr sz="2400" spc="-85" dirty="0">
                <a:solidFill>
                  <a:srgbClr val="181B0D"/>
                </a:solidFill>
                <a:latin typeface="Arial"/>
                <a:cs typeface="Arial"/>
              </a:rPr>
              <a:t>‘an </a:t>
            </a:r>
            <a:r>
              <a:rPr sz="2400" spc="-30" dirty="0">
                <a:solidFill>
                  <a:srgbClr val="181B0D"/>
                </a:solidFill>
                <a:latin typeface="Arial"/>
                <a:cs typeface="Arial"/>
              </a:rPr>
              <a:t>instrument </a:t>
            </a:r>
            <a:r>
              <a:rPr sz="2400" spc="-25" dirty="0">
                <a:solidFill>
                  <a:srgbClr val="181B0D"/>
                </a:solidFill>
                <a:latin typeface="Arial"/>
                <a:cs typeface="Arial"/>
              </a:rPr>
              <a:t>in </a:t>
            </a:r>
            <a:r>
              <a:rPr sz="2400" dirty="0">
                <a:solidFill>
                  <a:srgbClr val="181B0D"/>
                </a:solidFill>
                <a:latin typeface="Arial"/>
                <a:cs typeface="Arial"/>
              </a:rPr>
              <a:t>writing </a:t>
            </a:r>
            <a:r>
              <a:rPr sz="2400" spc="-20" dirty="0">
                <a:solidFill>
                  <a:srgbClr val="181B0D"/>
                </a:solidFill>
                <a:latin typeface="Arial"/>
                <a:cs typeface="Arial"/>
              </a:rPr>
              <a:t>(not </a:t>
            </a:r>
            <a:r>
              <a:rPr sz="2400" spc="-65" dirty="0">
                <a:solidFill>
                  <a:srgbClr val="181B0D"/>
                </a:solidFill>
                <a:latin typeface="Arial"/>
                <a:cs typeface="Arial"/>
              </a:rPr>
              <a:t>being </a:t>
            </a:r>
            <a:r>
              <a:rPr sz="2400" spc="-160" dirty="0">
                <a:solidFill>
                  <a:srgbClr val="181B0D"/>
                </a:solidFill>
                <a:latin typeface="Arial"/>
                <a:cs typeface="Arial"/>
              </a:rPr>
              <a:t>a </a:t>
            </a:r>
            <a:r>
              <a:rPr sz="2400" spc="-80" dirty="0">
                <a:solidFill>
                  <a:srgbClr val="181B0D"/>
                </a:solidFill>
                <a:latin typeface="Arial"/>
                <a:cs typeface="Arial"/>
              </a:rPr>
              <a:t>bank </a:t>
            </a:r>
            <a:r>
              <a:rPr sz="2400" spc="-35" dirty="0">
                <a:solidFill>
                  <a:srgbClr val="181B0D"/>
                </a:solidFill>
                <a:latin typeface="Arial"/>
                <a:cs typeface="Arial"/>
              </a:rPr>
              <a:t>note </a:t>
            </a:r>
            <a:r>
              <a:rPr sz="2400" spc="-25" dirty="0">
                <a:solidFill>
                  <a:srgbClr val="181B0D"/>
                </a:solidFill>
                <a:latin typeface="Arial"/>
                <a:cs typeface="Arial"/>
              </a:rPr>
              <a:t>or </a:t>
            </a:r>
            <a:r>
              <a:rPr sz="2400" spc="-160" dirty="0">
                <a:solidFill>
                  <a:srgbClr val="181B0D"/>
                </a:solidFill>
                <a:latin typeface="Arial"/>
                <a:cs typeface="Arial"/>
              </a:rPr>
              <a:t>a </a:t>
            </a:r>
            <a:r>
              <a:rPr sz="2400" spc="-80" dirty="0">
                <a:solidFill>
                  <a:srgbClr val="181B0D"/>
                </a:solidFill>
                <a:latin typeface="Arial"/>
                <a:cs typeface="Arial"/>
              </a:rPr>
              <a:t>currency  </a:t>
            </a:r>
            <a:r>
              <a:rPr sz="2400" spc="-50" dirty="0">
                <a:solidFill>
                  <a:srgbClr val="181B0D"/>
                </a:solidFill>
                <a:latin typeface="Arial"/>
                <a:cs typeface="Arial"/>
              </a:rPr>
              <a:t>note)</a:t>
            </a:r>
            <a:r>
              <a:rPr sz="2400" spc="-190" dirty="0">
                <a:solidFill>
                  <a:srgbClr val="181B0D"/>
                </a:solidFill>
                <a:latin typeface="Arial"/>
                <a:cs typeface="Arial"/>
              </a:rPr>
              <a:t> </a:t>
            </a:r>
            <a:r>
              <a:rPr sz="2400" spc="-50" dirty="0">
                <a:solidFill>
                  <a:srgbClr val="181B0D"/>
                </a:solidFill>
                <a:latin typeface="Arial"/>
                <a:cs typeface="Arial"/>
              </a:rPr>
              <a:t>containing</a:t>
            </a:r>
            <a:r>
              <a:rPr sz="2400" spc="-165" dirty="0">
                <a:solidFill>
                  <a:srgbClr val="181B0D"/>
                </a:solidFill>
                <a:latin typeface="Arial"/>
                <a:cs typeface="Arial"/>
              </a:rPr>
              <a:t> </a:t>
            </a:r>
            <a:r>
              <a:rPr sz="2400" spc="-114" dirty="0">
                <a:solidFill>
                  <a:srgbClr val="181B0D"/>
                </a:solidFill>
                <a:latin typeface="Arial"/>
                <a:cs typeface="Arial"/>
              </a:rPr>
              <a:t>an</a:t>
            </a:r>
            <a:r>
              <a:rPr sz="2400" spc="-190" dirty="0">
                <a:solidFill>
                  <a:srgbClr val="181B0D"/>
                </a:solidFill>
                <a:latin typeface="Arial"/>
                <a:cs typeface="Arial"/>
              </a:rPr>
              <a:t> </a:t>
            </a:r>
            <a:r>
              <a:rPr sz="2400" spc="-45" dirty="0">
                <a:solidFill>
                  <a:srgbClr val="181B0D"/>
                </a:solidFill>
                <a:latin typeface="Arial"/>
                <a:cs typeface="Arial"/>
              </a:rPr>
              <a:t>unconditional</a:t>
            </a:r>
            <a:r>
              <a:rPr sz="2400" spc="-185" dirty="0">
                <a:solidFill>
                  <a:srgbClr val="181B0D"/>
                </a:solidFill>
                <a:latin typeface="Arial"/>
                <a:cs typeface="Arial"/>
              </a:rPr>
              <a:t> </a:t>
            </a:r>
            <a:r>
              <a:rPr sz="2400" spc="-45" dirty="0">
                <a:solidFill>
                  <a:srgbClr val="181B0D"/>
                </a:solidFill>
                <a:latin typeface="Arial"/>
                <a:cs typeface="Arial"/>
              </a:rPr>
              <a:t>undertaking,</a:t>
            </a:r>
            <a:r>
              <a:rPr sz="2400" spc="-175" dirty="0">
                <a:solidFill>
                  <a:srgbClr val="181B0D"/>
                </a:solidFill>
                <a:latin typeface="Arial"/>
                <a:cs typeface="Arial"/>
              </a:rPr>
              <a:t> </a:t>
            </a:r>
            <a:r>
              <a:rPr sz="2400" spc="-95" dirty="0">
                <a:solidFill>
                  <a:srgbClr val="181B0D"/>
                </a:solidFill>
                <a:latin typeface="Arial"/>
                <a:cs typeface="Arial"/>
              </a:rPr>
              <a:t>signed</a:t>
            </a:r>
            <a:r>
              <a:rPr sz="2400" spc="-175" dirty="0">
                <a:solidFill>
                  <a:srgbClr val="181B0D"/>
                </a:solidFill>
                <a:latin typeface="Arial"/>
                <a:cs typeface="Arial"/>
              </a:rPr>
              <a:t> </a:t>
            </a:r>
            <a:r>
              <a:rPr sz="2400" spc="-50" dirty="0">
                <a:solidFill>
                  <a:srgbClr val="181B0D"/>
                </a:solidFill>
                <a:latin typeface="Arial"/>
                <a:cs typeface="Arial"/>
              </a:rPr>
              <a:t>by</a:t>
            </a:r>
            <a:r>
              <a:rPr sz="2400" spc="-185"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90" dirty="0">
                <a:solidFill>
                  <a:srgbClr val="181B0D"/>
                </a:solidFill>
                <a:latin typeface="Arial"/>
                <a:cs typeface="Arial"/>
              </a:rPr>
              <a:t>maker,</a:t>
            </a:r>
            <a:r>
              <a:rPr sz="2400" spc="-190" dirty="0">
                <a:solidFill>
                  <a:srgbClr val="181B0D"/>
                </a:solidFill>
                <a:latin typeface="Arial"/>
                <a:cs typeface="Arial"/>
              </a:rPr>
              <a:t> </a:t>
            </a:r>
            <a:r>
              <a:rPr sz="2400" spc="50" dirty="0">
                <a:solidFill>
                  <a:srgbClr val="181B0D"/>
                </a:solidFill>
                <a:latin typeface="Arial"/>
                <a:cs typeface="Arial"/>
              </a:rPr>
              <a:t>to  </a:t>
            </a:r>
            <a:r>
              <a:rPr sz="2400" spc="-90" dirty="0">
                <a:solidFill>
                  <a:srgbClr val="181B0D"/>
                </a:solidFill>
                <a:latin typeface="Arial"/>
                <a:cs typeface="Arial"/>
              </a:rPr>
              <a:t>pay</a:t>
            </a:r>
            <a:r>
              <a:rPr sz="2400" spc="-190" dirty="0">
                <a:solidFill>
                  <a:srgbClr val="181B0D"/>
                </a:solidFill>
                <a:latin typeface="Arial"/>
                <a:cs typeface="Arial"/>
              </a:rPr>
              <a:t> </a:t>
            </a:r>
            <a:r>
              <a:rPr sz="2400" spc="-160" dirty="0">
                <a:solidFill>
                  <a:srgbClr val="181B0D"/>
                </a:solidFill>
                <a:latin typeface="Arial"/>
                <a:cs typeface="Arial"/>
              </a:rPr>
              <a:t>a</a:t>
            </a:r>
            <a:r>
              <a:rPr sz="2400" spc="-200" dirty="0">
                <a:solidFill>
                  <a:srgbClr val="181B0D"/>
                </a:solidFill>
                <a:latin typeface="Arial"/>
                <a:cs typeface="Arial"/>
              </a:rPr>
              <a:t> </a:t>
            </a:r>
            <a:r>
              <a:rPr sz="2400" spc="-50" dirty="0">
                <a:solidFill>
                  <a:srgbClr val="181B0D"/>
                </a:solidFill>
                <a:latin typeface="Arial"/>
                <a:cs typeface="Arial"/>
              </a:rPr>
              <a:t>certain</a:t>
            </a:r>
            <a:r>
              <a:rPr sz="2400" spc="-185" dirty="0">
                <a:solidFill>
                  <a:srgbClr val="181B0D"/>
                </a:solidFill>
                <a:latin typeface="Arial"/>
                <a:cs typeface="Arial"/>
              </a:rPr>
              <a:t> </a:t>
            </a:r>
            <a:r>
              <a:rPr sz="2400" spc="-114" dirty="0">
                <a:solidFill>
                  <a:srgbClr val="181B0D"/>
                </a:solidFill>
                <a:latin typeface="Arial"/>
                <a:cs typeface="Arial"/>
              </a:rPr>
              <a:t>sum</a:t>
            </a:r>
            <a:r>
              <a:rPr sz="2400" spc="-204" dirty="0">
                <a:solidFill>
                  <a:srgbClr val="181B0D"/>
                </a:solidFill>
                <a:latin typeface="Arial"/>
                <a:cs typeface="Arial"/>
              </a:rPr>
              <a:t> </a:t>
            </a:r>
            <a:r>
              <a:rPr sz="2400" spc="15" dirty="0">
                <a:solidFill>
                  <a:srgbClr val="181B0D"/>
                </a:solidFill>
                <a:latin typeface="Arial"/>
                <a:cs typeface="Arial"/>
              </a:rPr>
              <a:t>of</a:t>
            </a:r>
            <a:r>
              <a:rPr sz="2400" spc="-195" dirty="0">
                <a:solidFill>
                  <a:srgbClr val="181B0D"/>
                </a:solidFill>
                <a:latin typeface="Arial"/>
                <a:cs typeface="Arial"/>
              </a:rPr>
              <a:t> </a:t>
            </a:r>
            <a:r>
              <a:rPr sz="2400" spc="-70" dirty="0">
                <a:solidFill>
                  <a:srgbClr val="181B0D"/>
                </a:solidFill>
                <a:latin typeface="Arial"/>
                <a:cs typeface="Arial"/>
              </a:rPr>
              <a:t>money</a:t>
            </a:r>
            <a:r>
              <a:rPr sz="2400" spc="-210" dirty="0">
                <a:solidFill>
                  <a:srgbClr val="181B0D"/>
                </a:solidFill>
                <a:latin typeface="Arial"/>
                <a:cs typeface="Arial"/>
              </a:rPr>
              <a:t> </a:t>
            </a:r>
            <a:r>
              <a:rPr sz="2400" spc="-45" dirty="0">
                <a:solidFill>
                  <a:srgbClr val="181B0D"/>
                </a:solidFill>
                <a:latin typeface="Arial"/>
                <a:cs typeface="Arial"/>
              </a:rPr>
              <a:t>only</a:t>
            </a:r>
            <a:r>
              <a:rPr sz="2400" spc="-180" dirty="0">
                <a:solidFill>
                  <a:srgbClr val="181B0D"/>
                </a:solidFill>
                <a:latin typeface="Arial"/>
                <a:cs typeface="Arial"/>
              </a:rPr>
              <a:t> </a:t>
            </a:r>
            <a:r>
              <a:rPr sz="2400" spc="50" dirty="0">
                <a:solidFill>
                  <a:srgbClr val="181B0D"/>
                </a:solidFill>
                <a:latin typeface="Arial"/>
                <a:cs typeface="Arial"/>
              </a:rPr>
              <a:t>to</a:t>
            </a:r>
            <a:r>
              <a:rPr sz="2400" spc="-185" dirty="0">
                <a:solidFill>
                  <a:srgbClr val="181B0D"/>
                </a:solidFill>
                <a:latin typeface="Arial"/>
                <a:cs typeface="Arial"/>
              </a:rPr>
              <a:t> </a:t>
            </a:r>
            <a:r>
              <a:rPr sz="2400" spc="-30" dirty="0">
                <a:solidFill>
                  <a:srgbClr val="181B0D"/>
                </a:solidFill>
                <a:latin typeface="Arial"/>
                <a:cs typeface="Arial"/>
              </a:rPr>
              <a:t>or</a:t>
            </a:r>
            <a:r>
              <a:rPr sz="2400" spc="-204" dirty="0">
                <a:solidFill>
                  <a:srgbClr val="181B0D"/>
                </a:solidFill>
                <a:latin typeface="Arial"/>
                <a:cs typeface="Arial"/>
              </a:rPr>
              <a:t> </a:t>
            </a:r>
            <a:r>
              <a:rPr sz="2400" spc="50" dirty="0">
                <a:solidFill>
                  <a:srgbClr val="181B0D"/>
                </a:solidFill>
                <a:latin typeface="Arial"/>
                <a:cs typeface="Arial"/>
              </a:rPr>
              <a:t>to</a:t>
            </a:r>
            <a:r>
              <a:rPr sz="2400" spc="-190" dirty="0">
                <a:solidFill>
                  <a:srgbClr val="181B0D"/>
                </a:solidFill>
                <a:latin typeface="Arial"/>
                <a:cs typeface="Arial"/>
              </a:rPr>
              <a:t> </a:t>
            </a:r>
            <a:r>
              <a:rPr sz="2400" spc="-15" dirty="0">
                <a:solidFill>
                  <a:srgbClr val="181B0D"/>
                </a:solidFill>
                <a:latin typeface="Arial"/>
                <a:cs typeface="Arial"/>
              </a:rPr>
              <a:t>the</a:t>
            </a:r>
            <a:r>
              <a:rPr sz="2400" spc="-185" dirty="0">
                <a:solidFill>
                  <a:srgbClr val="181B0D"/>
                </a:solidFill>
                <a:latin typeface="Arial"/>
                <a:cs typeface="Arial"/>
              </a:rPr>
              <a:t> </a:t>
            </a:r>
            <a:r>
              <a:rPr sz="2400" spc="-50" dirty="0">
                <a:solidFill>
                  <a:srgbClr val="181B0D"/>
                </a:solidFill>
                <a:latin typeface="Arial"/>
                <a:cs typeface="Arial"/>
              </a:rPr>
              <a:t>order</a:t>
            </a:r>
            <a:r>
              <a:rPr sz="2400" spc="-200" dirty="0">
                <a:solidFill>
                  <a:srgbClr val="181B0D"/>
                </a:solidFill>
                <a:latin typeface="Arial"/>
                <a:cs typeface="Arial"/>
              </a:rPr>
              <a:t> </a:t>
            </a:r>
            <a:r>
              <a:rPr sz="2400" spc="15" dirty="0">
                <a:solidFill>
                  <a:srgbClr val="181B0D"/>
                </a:solidFill>
                <a:latin typeface="Arial"/>
                <a:cs typeface="Arial"/>
              </a:rPr>
              <a:t>of</a:t>
            </a:r>
            <a:r>
              <a:rPr sz="2400" spc="-204" dirty="0">
                <a:solidFill>
                  <a:srgbClr val="181B0D"/>
                </a:solidFill>
                <a:latin typeface="Arial"/>
                <a:cs typeface="Arial"/>
              </a:rPr>
              <a:t> </a:t>
            </a:r>
            <a:r>
              <a:rPr sz="2400" spc="-160" dirty="0">
                <a:solidFill>
                  <a:srgbClr val="181B0D"/>
                </a:solidFill>
                <a:latin typeface="Arial"/>
                <a:cs typeface="Arial"/>
              </a:rPr>
              <a:t>a</a:t>
            </a:r>
            <a:r>
              <a:rPr sz="2400" spc="-190" dirty="0">
                <a:solidFill>
                  <a:srgbClr val="181B0D"/>
                </a:solidFill>
                <a:latin typeface="Arial"/>
                <a:cs typeface="Arial"/>
              </a:rPr>
              <a:t> </a:t>
            </a:r>
            <a:r>
              <a:rPr sz="2400" spc="-55" dirty="0">
                <a:solidFill>
                  <a:srgbClr val="181B0D"/>
                </a:solidFill>
                <a:latin typeface="Arial"/>
                <a:cs typeface="Arial"/>
              </a:rPr>
              <a:t>certain</a:t>
            </a:r>
            <a:r>
              <a:rPr sz="2400" spc="-185" dirty="0">
                <a:solidFill>
                  <a:srgbClr val="181B0D"/>
                </a:solidFill>
                <a:latin typeface="Arial"/>
                <a:cs typeface="Arial"/>
              </a:rPr>
              <a:t> </a:t>
            </a:r>
            <a:r>
              <a:rPr sz="2400" spc="-95" dirty="0">
                <a:solidFill>
                  <a:srgbClr val="181B0D"/>
                </a:solidFill>
                <a:latin typeface="Arial"/>
                <a:cs typeface="Arial"/>
              </a:rPr>
              <a:t>person</a:t>
            </a:r>
            <a:r>
              <a:rPr sz="2400" spc="-204" dirty="0">
                <a:solidFill>
                  <a:srgbClr val="181B0D"/>
                </a:solidFill>
                <a:latin typeface="Arial"/>
                <a:cs typeface="Arial"/>
              </a:rPr>
              <a:t> </a:t>
            </a:r>
            <a:r>
              <a:rPr sz="2400" spc="-30" dirty="0">
                <a:solidFill>
                  <a:srgbClr val="181B0D"/>
                </a:solidFill>
                <a:latin typeface="Arial"/>
                <a:cs typeface="Arial"/>
              </a:rPr>
              <a:t>or  </a:t>
            </a:r>
            <a:r>
              <a:rPr sz="2400" spc="50" dirty="0">
                <a:solidFill>
                  <a:srgbClr val="181B0D"/>
                </a:solidFill>
                <a:latin typeface="Arial"/>
                <a:cs typeface="Arial"/>
              </a:rPr>
              <a:t>to</a:t>
            </a:r>
            <a:r>
              <a:rPr sz="2400" spc="-190" dirty="0">
                <a:solidFill>
                  <a:srgbClr val="181B0D"/>
                </a:solidFill>
                <a:latin typeface="Arial"/>
                <a:cs typeface="Arial"/>
              </a:rPr>
              <a:t> </a:t>
            </a:r>
            <a:r>
              <a:rPr sz="2400" spc="-20" dirty="0">
                <a:solidFill>
                  <a:srgbClr val="181B0D"/>
                </a:solidFill>
                <a:latin typeface="Arial"/>
                <a:cs typeface="Arial"/>
              </a:rPr>
              <a:t>the</a:t>
            </a:r>
            <a:r>
              <a:rPr sz="2400" spc="-190" dirty="0">
                <a:solidFill>
                  <a:srgbClr val="181B0D"/>
                </a:solidFill>
                <a:latin typeface="Arial"/>
                <a:cs typeface="Arial"/>
              </a:rPr>
              <a:t> </a:t>
            </a:r>
            <a:r>
              <a:rPr sz="2400" spc="-80" dirty="0">
                <a:solidFill>
                  <a:srgbClr val="181B0D"/>
                </a:solidFill>
                <a:latin typeface="Arial"/>
                <a:cs typeface="Arial"/>
              </a:rPr>
              <a:t>bearer</a:t>
            </a:r>
            <a:r>
              <a:rPr sz="2400" spc="-200" dirty="0">
                <a:solidFill>
                  <a:srgbClr val="181B0D"/>
                </a:solidFill>
                <a:latin typeface="Arial"/>
                <a:cs typeface="Arial"/>
              </a:rPr>
              <a:t> </a:t>
            </a:r>
            <a:r>
              <a:rPr sz="2400" spc="15" dirty="0">
                <a:solidFill>
                  <a:srgbClr val="181B0D"/>
                </a:solidFill>
                <a:latin typeface="Arial"/>
                <a:cs typeface="Arial"/>
              </a:rPr>
              <a:t>of</a:t>
            </a:r>
            <a:r>
              <a:rPr sz="2400" spc="-195" dirty="0">
                <a:solidFill>
                  <a:srgbClr val="181B0D"/>
                </a:solidFill>
                <a:latin typeface="Arial"/>
                <a:cs typeface="Arial"/>
              </a:rPr>
              <a:t> </a:t>
            </a:r>
            <a:r>
              <a:rPr sz="2400" spc="-20" dirty="0">
                <a:solidFill>
                  <a:srgbClr val="181B0D"/>
                </a:solidFill>
                <a:latin typeface="Arial"/>
                <a:cs typeface="Arial"/>
              </a:rPr>
              <a:t>the</a:t>
            </a:r>
            <a:r>
              <a:rPr sz="2400" spc="-185" dirty="0">
                <a:solidFill>
                  <a:srgbClr val="181B0D"/>
                </a:solidFill>
                <a:latin typeface="Arial"/>
                <a:cs typeface="Arial"/>
              </a:rPr>
              <a:t> </a:t>
            </a:r>
            <a:r>
              <a:rPr sz="2400" spc="-30" dirty="0">
                <a:solidFill>
                  <a:srgbClr val="181B0D"/>
                </a:solidFill>
                <a:latin typeface="Arial"/>
                <a:cs typeface="Arial"/>
              </a:rPr>
              <a:t>instrument’</a:t>
            </a:r>
            <a:endParaRPr sz="2400">
              <a:latin typeface="Arial"/>
              <a:cs typeface="Arial"/>
            </a:endParaRPr>
          </a:p>
        </p:txBody>
      </p:sp>
      <p:sp>
        <p:nvSpPr>
          <p:cNvPr id="4" name="object 4"/>
          <p:cNvSpPr/>
          <p:nvPr/>
        </p:nvSpPr>
        <p:spPr>
          <a:xfrm>
            <a:off x="2737104" y="3776471"/>
            <a:ext cx="4652772" cy="261518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769352" y="3776471"/>
            <a:ext cx="2581655" cy="2593848"/>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5790" y="1483847"/>
            <a:ext cx="3296920" cy="320675"/>
          </a:xfrm>
          <a:prstGeom prst="rect">
            <a:avLst/>
          </a:prstGeom>
        </p:spPr>
        <p:txBody>
          <a:bodyPr vert="horz" wrap="square" lIns="0" tIns="17145" rIns="0" bIns="0" rtlCol="0">
            <a:spAutoFit/>
          </a:bodyPr>
          <a:lstStyle/>
          <a:p>
            <a:pPr marL="12700">
              <a:lnSpc>
                <a:spcPct val="100000"/>
              </a:lnSpc>
              <a:spcBef>
                <a:spcPts val="135"/>
              </a:spcBef>
            </a:pPr>
            <a:r>
              <a:rPr sz="1900" spc="10" dirty="0">
                <a:solidFill>
                  <a:srgbClr val="000000"/>
                </a:solidFill>
                <a:latin typeface="Times New Roman"/>
                <a:cs typeface="Times New Roman"/>
              </a:rPr>
              <a:t>Specimen of </a:t>
            </a:r>
            <a:r>
              <a:rPr sz="1900" spc="15" dirty="0">
                <a:solidFill>
                  <a:srgbClr val="000000"/>
                </a:solidFill>
                <a:latin typeface="Times New Roman"/>
                <a:cs typeface="Times New Roman"/>
              </a:rPr>
              <a:t>a </a:t>
            </a:r>
            <a:r>
              <a:rPr sz="1900" spc="10" dirty="0">
                <a:solidFill>
                  <a:srgbClr val="000000"/>
                </a:solidFill>
                <a:latin typeface="Times New Roman"/>
                <a:cs typeface="Times New Roman"/>
              </a:rPr>
              <a:t>Promissory</a:t>
            </a:r>
            <a:r>
              <a:rPr sz="1900" dirty="0">
                <a:solidFill>
                  <a:srgbClr val="000000"/>
                </a:solidFill>
                <a:latin typeface="Times New Roman"/>
                <a:cs typeface="Times New Roman"/>
              </a:rPr>
              <a:t> </a:t>
            </a:r>
            <a:r>
              <a:rPr sz="1900" spc="10" dirty="0">
                <a:solidFill>
                  <a:srgbClr val="000000"/>
                </a:solidFill>
                <a:latin typeface="Times New Roman"/>
                <a:cs typeface="Times New Roman"/>
              </a:rPr>
              <a:t>Note</a:t>
            </a:r>
            <a:endParaRPr sz="1900">
              <a:latin typeface="Times New Roman"/>
              <a:cs typeface="Times New Roman"/>
            </a:endParaRPr>
          </a:p>
        </p:txBody>
      </p:sp>
      <p:sp>
        <p:nvSpPr>
          <p:cNvPr id="3" name="object 3"/>
          <p:cNvSpPr/>
          <p:nvPr/>
        </p:nvSpPr>
        <p:spPr>
          <a:xfrm>
            <a:off x="1887703" y="1937702"/>
            <a:ext cx="8686165" cy="2865120"/>
          </a:xfrm>
          <a:custGeom>
            <a:avLst/>
            <a:gdLst/>
            <a:ahLst/>
            <a:cxnLst/>
            <a:rect l="l" t="t" r="r" b="b"/>
            <a:pathLst>
              <a:path w="8686165" h="2865120">
                <a:moveTo>
                  <a:pt x="0" y="2864591"/>
                </a:moveTo>
                <a:lnTo>
                  <a:pt x="8685977" y="2864591"/>
                </a:lnTo>
                <a:lnTo>
                  <a:pt x="8685977" y="0"/>
                </a:lnTo>
                <a:lnTo>
                  <a:pt x="0" y="0"/>
                </a:lnTo>
                <a:lnTo>
                  <a:pt x="0" y="2864591"/>
                </a:lnTo>
                <a:close/>
              </a:path>
            </a:pathLst>
          </a:custGeom>
          <a:ln w="19650">
            <a:solidFill>
              <a:srgbClr val="000000"/>
            </a:solidFill>
          </a:ln>
        </p:spPr>
        <p:txBody>
          <a:bodyPr wrap="square" lIns="0" tIns="0" rIns="0" bIns="0" rtlCol="0"/>
          <a:lstStyle/>
          <a:p>
            <a:endParaRPr/>
          </a:p>
        </p:txBody>
      </p:sp>
      <p:sp>
        <p:nvSpPr>
          <p:cNvPr id="4" name="object 4"/>
          <p:cNvSpPr txBox="1"/>
          <p:nvPr/>
        </p:nvSpPr>
        <p:spPr>
          <a:xfrm>
            <a:off x="9251487" y="3654735"/>
            <a:ext cx="1140460" cy="915669"/>
          </a:xfrm>
          <a:prstGeom prst="rect">
            <a:avLst/>
          </a:prstGeom>
        </p:spPr>
        <p:txBody>
          <a:bodyPr vert="horz" wrap="square" lIns="0" tIns="11430" rIns="0" bIns="0" rtlCol="0">
            <a:spAutoFit/>
          </a:bodyPr>
          <a:lstStyle/>
          <a:p>
            <a:pPr marR="5080">
              <a:lnSpc>
                <a:spcPct val="153700"/>
              </a:lnSpc>
              <a:spcBef>
                <a:spcPts val="90"/>
              </a:spcBef>
            </a:pPr>
            <a:r>
              <a:rPr sz="1900" dirty="0">
                <a:latin typeface="Times New Roman"/>
                <a:cs typeface="Times New Roman"/>
              </a:rPr>
              <a:t>Sd/</a:t>
            </a:r>
            <a:r>
              <a:rPr sz="1900" spc="-125" dirty="0">
                <a:latin typeface="Times New Roman"/>
                <a:cs typeface="Times New Roman"/>
              </a:rPr>
              <a:t> </a:t>
            </a:r>
            <a:r>
              <a:rPr sz="1900" spc="-20" dirty="0">
                <a:latin typeface="Times New Roman"/>
                <a:cs typeface="Times New Roman"/>
              </a:rPr>
              <a:t>Sanjeev  </a:t>
            </a:r>
            <a:r>
              <a:rPr sz="1900" spc="15" dirty="0">
                <a:latin typeface="Times New Roman"/>
                <a:cs typeface="Times New Roman"/>
              </a:rPr>
              <a:t>Stamp</a:t>
            </a:r>
            <a:endParaRPr sz="1900">
              <a:latin typeface="Times New Roman"/>
              <a:cs typeface="Times New Roman"/>
            </a:endParaRPr>
          </a:p>
        </p:txBody>
      </p:sp>
      <p:sp>
        <p:nvSpPr>
          <p:cNvPr id="5" name="object 5"/>
          <p:cNvSpPr txBox="1"/>
          <p:nvPr/>
        </p:nvSpPr>
        <p:spPr>
          <a:xfrm>
            <a:off x="2227362" y="3654735"/>
            <a:ext cx="1403350" cy="915669"/>
          </a:xfrm>
          <a:prstGeom prst="rect">
            <a:avLst/>
          </a:prstGeom>
        </p:spPr>
        <p:txBody>
          <a:bodyPr vert="horz" wrap="square" lIns="0" tIns="11430" rIns="0" bIns="0" rtlCol="0">
            <a:spAutoFit/>
          </a:bodyPr>
          <a:lstStyle/>
          <a:p>
            <a:pPr marR="5080">
              <a:lnSpc>
                <a:spcPct val="153700"/>
              </a:lnSpc>
              <a:spcBef>
                <a:spcPts val="90"/>
              </a:spcBef>
            </a:pPr>
            <a:r>
              <a:rPr sz="1900" spc="15" dirty="0">
                <a:latin typeface="Times New Roman"/>
                <a:cs typeface="Times New Roman"/>
              </a:rPr>
              <a:t>To </a:t>
            </a:r>
            <a:r>
              <a:rPr sz="1900" spc="5" dirty="0">
                <a:latin typeface="Times New Roman"/>
                <a:cs typeface="Times New Roman"/>
              </a:rPr>
              <a:t>, </a:t>
            </a:r>
            <a:r>
              <a:rPr sz="1900" spc="15" dirty="0">
                <a:latin typeface="Times New Roman"/>
                <a:cs typeface="Times New Roman"/>
              </a:rPr>
              <a:t>Ramesh  </a:t>
            </a:r>
            <a:r>
              <a:rPr sz="1900" spc="-5" dirty="0">
                <a:latin typeface="Times New Roman"/>
                <a:cs typeface="Times New Roman"/>
              </a:rPr>
              <a:t>Add</a:t>
            </a:r>
            <a:r>
              <a:rPr sz="1900" spc="-20" dirty="0">
                <a:latin typeface="Times New Roman"/>
                <a:cs typeface="Times New Roman"/>
              </a:rPr>
              <a:t>re</a:t>
            </a:r>
            <a:r>
              <a:rPr sz="1900" dirty="0">
                <a:latin typeface="Times New Roman"/>
                <a:cs typeface="Times New Roman"/>
              </a:rPr>
              <a:t>ss…</a:t>
            </a:r>
            <a:r>
              <a:rPr sz="1900" spc="-10" dirty="0">
                <a:latin typeface="Times New Roman"/>
                <a:cs typeface="Times New Roman"/>
              </a:rPr>
              <a:t>…</a:t>
            </a:r>
            <a:r>
              <a:rPr sz="1900" spc="-15" dirty="0">
                <a:latin typeface="Times New Roman"/>
                <a:cs typeface="Times New Roman"/>
              </a:rPr>
              <a:t>.</a:t>
            </a:r>
            <a:r>
              <a:rPr sz="1900" spc="5" dirty="0">
                <a:latin typeface="Times New Roman"/>
                <a:cs typeface="Times New Roman"/>
              </a:rPr>
              <a:t>.</a:t>
            </a:r>
            <a:endParaRPr sz="1900">
              <a:latin typeface="Times New Roman"/>
              <a:cs typeface="Times New Roman"/>
            </a:endParaRPr>
          </a:p>
        </p:txBody>
      </p:sp>
      <p:sp>
        <p:nvSpPr>
          <p:cNvPr id="6" name="object 6"/>
          <p:cNvSpPr txBox="1"/>
          <p:nvPr/>
        </p:nvSpPr>
        <p:spPr>
          <a:xfrm>
            <a:off x="2227362" y="3000392"/>
            <a:ext cx="7347584" cy="680085"/>
          </a:xfrm>
          <a:prstGeom prst="rect">
            <a:avLst/>
          </a:prstGeom>
        </p:spPr>
        <p:txBody>
          <a:bodyPr vert="horz" wrap="square" lIns="0" tIns="11430" rIns="0" bIns="0" rtlCol="0">
            <a:spAutoFit/>
          </a:bodyPr>
          <a:lstStyle/>
          <a:p>
            <a:pPr marR="5080">
              <a:lnSpc>
                <a:spcPct val="112999"/>
              </a:lnSpc>
              <a:spcBef>
                <a:spcPts val="90"/>
              </a:spcBef>
            </a:pPr>
            <a:r>
              <a:rPr sz="1900" spc="15" dirty="0">
                <a:latin typeface="Times New Roman"/>
                <a:cs typeface="Times New Roman"/>
              </a:rPr>
              <a:t>On</a:t>
            </a:r>
            <a:r>
              <a:rPr sz="1900" spc="-160" dirty="0">
                <a:latin typeface="Times New Roman"/>
                <a:cs typeface="Times New Roman"/>
              </a:rPr>
              <a:t> </a:t>
            </a:r>
            <a:r>
              <a:rPr sz="1900" spc="-5" dirty="0">
                <a:latin typeface="Times New Roman"/>
                <a:cs typeface="Times New Roman"/>
              </a:rPr>
              <a:t>demand,</a:t>
            </a:r>
            <a:r>
              <a:rPr sz="1900" spc="-160" dirty="0">
                <a:latin typeface="Times New Roman"/>
                <a:cs typeface="Times New Roman"/>
              </a:rPr>
              <a:t> </a:t>
            </a:r>
            <a:r>
              <a:rPr sz="1900" spc="10" dirty="0">
                <a:latin typeface="Times New Roman"/>
                <a:cs typeface="Times New Roman"/>
              </a:rPr>
              <a:t>I</a:t>
            </a:r>
            <a:r>
              <a:rPr sz="1900" spc="-204" dirty="0">
                <a:latin typeface="Times New Roman"/>
                <a:cs typeface="Times New Roman"/>
              </a:rPr>
              <a:t> </a:t>
            </a:r>
            <a:r>
              <a:rPr sz="1900" spc="-5" dirty="0">
                <a:latin typeface="Times New Roman"/>
                <a:cs typeface="Times New Roman"/>
              </a:rPr>
              <a:t>promise</a:t>
            </a:r>
            <a:r>
              <a:rPr sz="1900" spc="-165" dirty="0">
                <a:latin typeface="Times New Roman"/>
                <a:cs typeface="Times New Roman"/>
              </a:rPr>
              <a:t> </a:t>
            </a:r>
            <a:r>
              <a:rPr sz="1900" spc="10" dirty="0">
                <a:latin typeface="Times New Roman"/>
                <a:cs typeface="Times New Roman"/>
              </a:rPr>
              <a:t>to</a:t>
            </a:r>
            <a:r>
              <a:rPr sz="1900" spc="-165" dirty="0">
                <a:latin typeface="Times New Roman"/>
                <a:cs typeface="Times New Roman"/>
              </a:rPr>
              <a:t> </a:t>
            </a:r>
            <a:r>
              <a:rPr sz="1900" spc="10" dirty="0">
                <a:latin typeface="Times New Roman"/>
                <a:cs typeface="Times New Roman"/>
              </a:rPr>
              <a:t>pay</a:t>
            </a:r>
            <a:r>
              <a:rPr sz="1900" spc="-200" dirty="0">
                <a:latin typeface="Times New Roman"/>
                <a:cs typeface="Times New Roman"/>
              </a:rPr>
              <a:t> </a:t>
            </a:r>
            <a:r>
              <a:rPr sz="1900" spc="-5" dirty="0">
                <a:latin typeface="Times New Roman"/>
                <a:cs typeface="Times New Roman"/>
              </a:rPr>
              <a:t>Ramesh,</a:t>
            </a:r>
            <a:r>
              <a:rPr sz="1900" spc="-180" dirty="0">
                <a:latin typeface="Times New Roman"/>
                <a:cs typeface="Times New Roman"/>
              </a:rPr>
              <a:t> </a:t>
            </a:r>
            <a:r>
              <a:rPr sz="1900" spc="10" dirty="0">
                <a:latin typeface="Times New Roman"/>
                <a:cs typeface="Times New Roman"/>
              </a:rPr>
              <a:t>s/o</a:t>
            </a:r>
            <a:r>
              <a:rPr sz="1900" spc="-135" dirty="0">
                <a:latin typeface="Times New Roman"/>
                <a:cs typeface="Times New Roman"/>
              </a:rPr>
              <a:t> </a:t>
            </a:r>
            <a:r>
              <a:rPr sz="1900" spc="-10" dirty="0">
                <a:latin typeface="Times New Roman"/>
                <a:cs typeface="Times New Roman"/>
              </a:rPr>
              <a:t>RamLal</a:t>
            </a:r>
            <a:r>
              <a:rPr sz="1900" spc="-175" dirty="0">
                <a:latin typeface="Times New Roman"/>
                <a:cs typeface="Times New Roman"/>
              </a:rPr>
              <a:t> </a:t>
            </a:r>
            <a:r>
              <a:rPr sz="1900" spc="10" dirty="0">
                <a:latin typeface="Times New Roman"/>
                <a:cs typeface="Times New Roman"/>
              </a:rPr>
              <a:t>of</a:t>
            </a:r>
            <a:r>
              <a:rPr sz="1900" spc="-145" dirty="0">
                <a:latin typeface="Times New Roman"/>
                <a:cs typeface="Times New Roman"/>
              </a:rPr>
              <a:t> </a:t>
            </a:r>
            <a:r>
              <a:rPr sz="1900" spc="-10" dirty="0">
                <a:latin typeface="Times New Roman"/>
                <a:cs typeface="Times New Roman"/>
              </a:rPr>
              <a:t>Meerut</a:t>
            </a:r>
            <a:r>
              <a:rPr sz="1900" spc="-175" dirty="0">
                <a:latin typeface="Times New Roman"/>
                <a:cs typeface="Times New Roman"/>
              </a:rPr>
              <a:t> </a:t>
            </a:r>
            <a:r>
              <a:rPr sz="1900" spc="10" dirty="0">
                <a:latin typeface="Times New Roman"/>
                <a:cs typeface="Times New Roman"/>
              </a:rPr>
              <a:t>or</a:t>
            </a:r>
            <a:r>
              <a:rPr sz="1900" spc="-150" dirty="0">
                <a:latin typeface="Times New Roman"/>
                <a:cs typeface="Times New Roman"/>
              </a:rPr>
              <a:t> </a:t>
            </a:r>
            <a:r>
              <a:rPr sz="1900" spc="-10" dirty="0">
                <a:latin typeface="Times New Roman"/>
                <a:cs typeface="Times New Roman"/>
              </a:rPr>
              <a:t>order</a:t>
            </a:r>
            <a:r>
              <a:rPr sz="1900" spc="-190" dirty="0">
                <a:latin typeface="Times New Roman"/>
                <a:cs typeface="Times New Roman"/>
              </a:rPr>
              <a:t> </a:t>
            </a:r>
            <a:r>
              <a:rPr sz="1900" spc="15" dirty="0">
                <a:latin typeface="Times New Roman"/>
                <a:cs typeface="Times New Roman"/>
              </a:rPr>
              <a:t>a</a:t>
            </a:r>
            <a:r>
              <a:rPr sz="1900" spc="-170" dirty="0">
                <a:latin typeface="Times New Roman"/>
                <a:cs typeface="Times New Roman"/>
              </a:rPr>
              <a:t> </a:t>
            </a:r>
            <a:r>
              <a:rPr sz="1900" spc="15" dirty="0">
                <a:latin typeface="Times New Roman"/>
                <a:cs typeface="Times New Roman"/>
              </a:rPr>
              <a:t>sum</a:t>
            </a:r>
            <a:r>
              <a:rPr sz="1900" spc="-135" dirty="0">
                <a:latin typeface="Times New Roman"/>
                <a:cs typeface="Times New Roman"/>
              </a:rPr>
              <a:t> </a:t>
            </a:r>
            <a:r>
              <a:rPr sz="1900" spc="-10" dirty="0">
                <a:latin typeface="Times New Roman"/>
                <a:cs typeface="Times New Roman"/>
              </a:rPr>
              <a:t>of  </a:t>
            </a:r>
            <a:r>
              <a:rPr sz="1900" spc="15" dirty="0">
                <a:latin typeface="Times New Roman"/>
                <a:cs typeface="Times New Roman"/>
              </a:rPr>
              <a:t>Rs 10,000/- </a:t>
            </a:r>
            <a:r>
              <a:rPr sz="1900" spc="10" dirty="0">
                <a:latin typeface="Times New Roman"/>
                <a:cs typeface="Times New Roman"/>
              </a:rPr>
              <a:t>(Rupees Ten </a:t>
            </a:r>
            <a:r>
              <a:rPr sz="1900" spc="15" dirty="0">
                <a:latin typeface="Times New Roman"/>
                <a:cs typeface="Times New Roman"/>
              </a:rPr>
              <a:t>Thousand </a:t>
            </a:r>
            <a:r>
              <a:rPr sz="1900" spc="10" dirty="0">
                <a:latin typeface="Times New Roman"/>
                <a:cs typeface="Times New Roman"/>
              </a:rPr>
              <a:t>only), for </a:t>
            </a:r>
            <a:r>
              <a:rPr sz="1900" spc="15" dirty="0">
                <a:latin typeface="Times New Roman"/>
                <a:cs typeface="Times New Roman"/>
              </a:rPr>
              <a:t>value</a:t>
            </a:r>
            <a:r>
              <a:rPr sz="1900" spc="-45" dirty="0">
                <a:latin typeface="Times New Roman"/>
                <a:cs typeface="Times New Roman"/>
              </a:rPr>
              <a:t> </a:t>
            </a:r>
            <a:r>
              <a:rPr sz="1900" spc="10" dirty="0">
                <a:latin typeface="Times New Roman"/>
                <a:cs typeface="Times New Roman"/>
              </a:rPr>
              <a:t>received.</a:t>
            </a:r>
            <a:endParaRPr sz="1900">
              <a:latin typeface="Times New Roman"/>
              <a:cs typeface="Times New Roman"/>
            </a:endParaRPr>
          </a:p>
        </p:txBody>
      </p:sp>
      <p:sp>
        <p:nvSpPr>
          <p:cNvPr id="7" name="object 7"/>
          <p:cNvSpPr txBox="1"/>
          <p:nvPr/>
        </p:nvSpPr>
        <p:spPr>
          <a:xfrm>
            <a:off x="8514023" y="1992801"/>
            <a:ext cx="1902460" cy="915669"/>
          </a:xfrm>
          <a:prstGeom prst="rect">
            <a:avLst/>
          </a:prstGeom>
        </p:spPr>
        <p:txBody>
          <a:bodyPr vert="horz" wrap="square" lIns="0" tIns="11430" rIns="0" bIns="0" rtlCol="0">
            <a:spAutoFit/>
          </a:bodyPr>
          <a:lstStyle/>
          <a:p>
            <a:pPr marR="5080" indent="737235">
              <a:lnSpc>
                <a:spcPct val="153700"/>
              </a:lnSpc>
              <a:spcBef>
                <a:spcPts val="90"/>
              </a:spcBef>
            </a:pPr>
            <a:r>
              <a:rPr sz="1900" spc="15" dirty="0">
                <a:latin typeface="Times New Roman"/>
                <a:cs typeface="Times New Roman"/>
              </a:rPr>
              <a:t>New </a:t>
            </a:r>
            <a:r>
              <a:rPr sz="1900" spc="10" dirty="0">
                <a:latin typeface="Times New Roman"/>
                <a:cs typeface="Times New Roman"/>
              </a:rPr>
              <a:t>Delhi  </a:t>
            </a:r>
            <a:r>
              <a:rPr sz="1900" spc="-10" dirty="0">
                <a:latin typeface="Times New Roman"/>
                <a:cs typeface="Times New Roman"/>
              </a:rPr>
              <a:t>September</a:t>
            </a:r>
            <a:r>
              <a:rPr sz="1900" spc="-75" dirty="0">
                <a:latin typeface="Times New Roman"/>
                <a:cs typeface="Times New Roman"/>
              </a:rPr>
              <a:t> </a:t>
            </a:r>
            <a:r>
              <a:rPr sz="1900" spc="20" dirty="0">
                <a:latin typeface="Times New Roman"/>
                <a:cs typeface="Times New Roman"/>
              </a:rPr>
              <a:t>25,2002</a:t>
            </a:r>
            <a:endParaRPr sz="1900">
              <a:latin typeface="Times New Roman"/>
              <a:cs typeface="Times New Roman"/>
            </a:endParaRPr>
          </a:p>
        </p:txBody>
      </p:sp>
      <p:sp>
        <p:nvSpPr>
          <p:cNvPr id="8" name="object 8"/>
          <p:cNvSpPr txBox="1"/>
          <p:nvPr/>
        </p:nvSpPr>
        <p:spPr>
          <a:xfrm>
            <a:off x="2227362" y="2143143"/>
            <a:ext cx="1223010" cy="320675"/>
          </a:xfrm>
          <a:prstGeom prst="rect">
            <a:avLst/>
          </a:prstGeom>
        </p:spPr>
        <p:txBody>
          <a:bodyPr vert="horz" wrap="square" lIns="0" tIns="17145" rIns="0" bIns="0" rtlCol="0">
            <a:spAutoFit/>
          </a:bodyPr>
          <a:lstStyle/>
          <a:p>
            <a:pPr>
              <a:lnSpc>
                <a:spcPct val="100000"/>
              </a:lnSpc>
              <a:spcBef>
                <a:spcPts val="135"/>
              </a:spcBef>
            </a:pPr>
            <a:r>
              <a:rPr sz="1900" spc="10" dirty="0">
                <a:latin typeface="Times New Roman"/>
                <a:cs typeface="Times New Roman"/>
              </a:rPr>
              <a:t>Rs.</a:t>
            </a:r>
            <a:r>
              <a:rPr sz="1900" spc="-60" dirty="0">
                <a:latin typeface="Times New Roman"/>
                <a:cs typeface="Times New Roman"/>
              </a:rPr>
              <a:t> </a:t>
            </a:r>
            <a:r>
              <a:rPr sz="1900" spc="15" dirty="0">
                <a:latin typeface="Times New Roman"/>
                <a:cs typeface="Times New Roman"/>
              </a:rPr>
              <a:t>10,000/-</a:t>
            </a:r>
            <a:endParaRPr sz="1900">
              <a:latin typeface="Times New Roman"/>
              <a:cs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TotalTime>
  <Words>3761</Words>
  <Application>Microsoft Office PowerPoint</Application>
  <PresentationFormat>Custom</PresentationFormat>
  <Paragraphs>300</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Concourse</vt:lpstr>
      <vt:lpstr>    BUSINESS LAWS</vt:lpstr>
      <vt:lpstr>  NEGOTIABLE INSTRUMENT ACT-1881    </vt:lpstr>
      <vt:lpstr>Concept of Negotiable Instrument</vt:lpstr>
      <vt:lpstr>Negotiable Instruments</vt:lpstr>
      <vt:lpstr>Features </vt:lpstr>
      <vt:lpstr>Types of Negotiable Instruments</vt:lpstr>
      <vt:lpstr>1. Promissory Note</vt:lpstr>
      <vt:lpstr>Promissory Note</vt:lpstr>
      <vt:lpstr>Specimen of a Promissory Note</vt:lpstr>
      <vt:lpstr>Parties to a Promissory Note</vt:lpstr>
      <vt:lpstr>Features of a promissory note</vt:lpstr>
      <vt:lpstr>Features of a promissory note</vt:lpstr>
      <vt:lpstr>2. Bill of Exchange</vt:lpstr>
      <vt:lpstr>Slide 14</vt:lpstr>
      <vt:lpstr>Parties to a Bill of Exchange</vt:lpstr>
      <vt:lpstr>Features of a bill of exchange</vt:lpstr>
      <vt:lpstr>3. Cheques</vt:lpstr>
      <vt:lpstr>Slide 18</vt:lpstr>
      <vt:lpstr>Features of a cheque</vt:lpstr>
      <vt:lpstr>Types of Cheque</vt:lpstr>
      <vt:lpstr>Types of Cheque</vt:lpstr>
      <vt:lpstr>Types of Cheque</vt:lpstr>
      <vt:lpstr>Slide 23</vt:lpstr>
      <vt:lpstr>Distinction between a Promissory  Note and a Bill of Exchange</vt:lpstr>
      <vt:lpstr>Distinction between a Promissory  Note and a Bill of Exchange</vt:lpstr>
      <vt:lpstr>Meaning of Endorsement</vt:lpstr>
      <vt:lpstr>Types of Endorsement </vt:lpstr>
      <vt:lpstr>Meaning of Holder</vt:lpstr>
      <vt:lpstr>Meaning of holder in due course</vt:lpstr>
      <vt:lpstr>Rights of Holder in Due Course</vt:lpstr>
      <vt:lpstr>Contd….</vt:lpstr>
      <vt:lpstr>Contd….</vt:lpstr>
      <vt:lpstr>Slide 33</vt:lpstr>
      <vt:lpstr>Dishonour of a negotiable instrument</vt:lpstr>
      <vt:lpstr>Reasons of Dishonour</vt:lpstr>
      <vt:lpstr>Notice of Dishonour</vt:lpstr>
      <vt:lpstr>Discharge of instrument </vt:lpstr>
      <vt:lpstr>Modes of discharge of N.I.</vt:lpstr>
      <vt:lpstr>Slide 39</vt:lpstr>
      <vt:lpstr>Objective of the Act</vt:lpstr>
      <vt:lpstr>Definitions</vt:lpstr>
      <vt:lpstr>Slide 42</vt:lpstr>
      <vt:lpstr>Slide 43</vt:lpstr>
      <vt:lpstr>Rights of Consumer</vt:lpstr>
      <vt:lpstr>Who is a Consumer?</vt:lpstr>
      <vt:lpstr> Who can file a complaint?</vt:lpstr>
      <vt:lpstr>Consumer Dispute Redressals Agencies</vt:lpstr>
      <vt:lpstr>Composition of the District Forum</vt:lpstr>
      <vt:lpstr> Jurisdiction of the District</vt:lpstr>
      <vt:lpstr>Composition of the State Commission</vt:lpstr>
      <vt:lpstr>Contd….</vt:lpstr>
      <vt:lpstr> Jurisdiction of the State commission</vt:lpstr>
      <vt:lpstr>Composition of the National Commission</vt:lpstr>
      <vt:lpstr>Contd….</vt:lpstr>
      <vt:lpstr> Jurisdiction of the National Commission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Sachin Aggarwal</dc:creator>
  <cp:lastModifiedBy>abc</cp:lastModifiedBy>
  <cp:revision>34</cp:revision>
  <dcterms:created xsi:type="dcterms:W3CDTF">2020-04-27T02:39:53Z</dcterms:created>
  <dcterms:modified xsi:type="dcterms:W3CDTF">2022-12-22T19:18:15Z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2019-05-27T00:00:00Z</vt:filetime>
  </property>
  <property fmtid="{D5CDD505-2E9C-101B-9397-08002B2CF9AE}" pid="3" name="Creator">
    <vt:lpwstr>Microsoft® PowerPoint® 2016</vt:lpwstr>
  </property>
  <property fmtid="{D5CDD505-2E9C-101B-9397-08002B2CF9AE}" pid="4" name="LastSaved">
    <vt:filetime>2020-04-27T00:00:00Z</vt:filetime>
  </property>
</Properties>
</file>