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5AE90-10DE-4A91-97A9-66084BDE4D0D}" type="datetimeFigureOut">
              <a:rPr lang="en-US" smtClean="0"/>
              <a:t>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5FD97-F6A2-4F3A-92F1-A3ABBA89AD6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8610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17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572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44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8305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On-screen Show (4:3)</PresentationFormat>
  <Paragraphs>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10</cp:revision>
  <dcterms:created xsi:type="dcterms:W3CDTF">2021-05-18T15:10:24Z</dcterms:created>
  <dcterms:modified xsi:type="dcterms:W3CDTF">2024-08-02T02:47:58Z</dcterms:modified>
</cp:coreProperties>
</file>