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25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1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3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62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99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5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5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0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5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4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DBB8D-C7B1-4018-8C16-F67601B4511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99FC4-9109-43B3-86D7-AFBCB9819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6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81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1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31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77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049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47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1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766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74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51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0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21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3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3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9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83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17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1"/>
            <a:ext cx="9067800" cy="670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7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77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67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55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6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4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2286000"/>
            <a:ext cx="57181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7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78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17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31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9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199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5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4</cp:revision>
  <dcterms:created xsi:type="dcterms:W3CDTF">2024-09-09T02:20:16Z</dcterms:created>
  <dcterms:modified xsi:type="dcterms:W3CDTF">2024-09-09T02:44:13Z</dcterms:modified>
</cp:coreProperties>
</file>