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5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7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6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9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172B-50F2-4CB7-B536-79456596A45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98306-32A5-43AB-B6BF-F52CD8F7E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6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56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71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49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66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5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8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3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36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0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3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6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173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736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2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38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0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8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7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7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87463"/>
            <a:ext cx="84391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1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61950"/>
            <a:ext cx="80359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072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42875"/>
            <a:ext cx="90424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72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24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2024-09-09T01:47:09Z</dcterms:created>
  <dcterms:modified xsi:type="dcterms:W3CDTF">2024-09-09T02:13:12Z</dcterms:modified>
</cp:coreProperties>
</file>