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9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0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7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7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2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1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5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D5A2E-651B-4B24-9A55-8119104BB8E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42A01-508F-411D-9B07-B8C37E8D3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08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40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33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329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964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87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216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26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0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03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88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680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09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53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863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258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591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216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91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1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5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5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100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037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</cp:revision>
  <dcterms:created xsi:type="dcterms:W3CDTF">2024-09-09T01:16:04Z</dcterms:created>
  <dcterms:modified xsi:type="dcterms:W3CDTF">2024-09-09T01:40:50Z</dcterms:modified>
</cp:coreProperties>
</file>