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8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8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9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9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8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2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5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4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7F7BE-529C-4B3E-93FA-C13148F1DD4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1189-43AA-49D5-8AF4-4A7A21BFE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09550"/>
            <a:ext cx="8915400" cy="72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10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68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27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7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45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067800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120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412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292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65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09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039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740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874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1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905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844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591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237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005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672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50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12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09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5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206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33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716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85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793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973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751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286000"/>
            <a:ext cx="57181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496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75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799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04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399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732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39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05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15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015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16</cp:revision>
  <dcterms:created xsi:type="dcterms:W3CDTF">2024-09-08T15:28:08Z</dcterms:created>
  <dcterms:modified xsi:type="dcterms:W3CDTF">2024-09-08T17:04:02Z</dcterms:modified>
</cp:coreProperties>
</file>