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3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2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1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1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0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B19B-0CF9-4323-900C-10F68A518B0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D6C0B-A99F-4AEE-9711-5763284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1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67799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14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4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217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5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-41275"/>
            <a:ext cx="843915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7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7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27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864076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0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0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599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2400"/>
            <a:ext cx="86741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299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5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168275"/>
            <a:ext cx="8975725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5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915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5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</cp:revision>
  <dcterms:created xsi:type="dcterms:W3CDTF">2024-09-08T14:57:22Z</dcterms:created>
  <dcterms:modified xsi:type="dcterms:W3CDTF">2024-09-09T17:00:08Z</dcterms:modified>
</cp:coreProperties>
</file>