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8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1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0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9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0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3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1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2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9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0EFB9-889D-464D-93C2-0806A7742E2A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E6281-AB3D-49E2-A92A-704B0401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8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839199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694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915399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7561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199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5163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686799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170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2999" cy="6248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1223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99538" cy="6705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9479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15399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668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915399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3030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199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5099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839199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7986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8915399" cy="64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150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" y="304800"/>
            <a:ext cx="9075738" cy="640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827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923338" cy="662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5566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915399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1087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39199" cy="64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0802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62999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471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99538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4788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2286000"/>
            <a:ext cx="57181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20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99538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067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9067799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90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99538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554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9212"/>
            <a:ext cx="8999538" cy="680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12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62999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274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915399" cy="655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662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991599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6282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2024-08-02T02:21:26Z</dcterms:created>
  <dcterms:modified xsi:type="dcterms:W3CDTF">2024-11-03T15:58:24Z</dcterms:modified>
</cp:coreProperties>
</file>