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91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4F354-208E-4432-9DD1-F12F2113C6EF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CE8D1-CB77-4943-B713-1140CB049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921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4F354-208E-4432-9DD1-F12F2113C6EF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CE8D1-CB77-4943-B713-1140CB049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250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4F354-208E-4432-9DD1-F12F2113C6EF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CE8D1-CB77-4943-B713-1140CB049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314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4F354-208E-4432-9DD1-F12F2113C6EF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CE8D1-CB77-4943-B713-1140CB049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303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4F354-208E-4432-9DD1-F12F2113C6EF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CE8D1-CB77-4943-B713-1140CB049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577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4F354-208E-4432-9DD1-F12F2113C6EF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CE8D1-CB77-4943-B713-1140CB049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714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4F354-208E-4432-9DD1-F12F2113C6EF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CE8D1-CB77-4943-B713-1140CB049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338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4F354-208E-4432-9DD1-F12F2113C6EF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CE8D1-CB77-4943-B713-1140CB049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778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4F354-208E-4432-9DD1-F12F2113C6EF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CE8D1-CB77-4943-B713-1140CB049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244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4F354-208E-4432-9DD1-F12F2113C6EF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CE8D1-CB77-4943-B713-1140CB049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456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4F354-208E-4432-9DD1-F12F2113C6EF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CE8D1-CB77-4943-B713-1140CB049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840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4F354-208E-4432-9DD1-F12F2113C6EF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0CE8D1-CB77-4943-B713-1140CB049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668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8" y="-76200"/>
            <a:ext cx="8975725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366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61060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200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3400"/>
            <a:ext cx="8686799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117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"/>
            <a:ext cx="8915399" cy="6400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082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8991600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218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44000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706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"/>
            <a:ext cx="8991600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79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3999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357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-260350"/>
            <a:ext cx="8840787" cy="738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510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88392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59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915400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519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6225" y="201613"/>
            <a:ext cx="9698038" cy="645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7383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067800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931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244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067800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165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44000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136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067800" cy="6705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703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3831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143999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472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913" y="2286000"/>
            <a:ext cx="571817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815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8762999" cy="6553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9254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013" y="-260350"/>
            <a:ext cx="9345613" cy="738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938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86868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2161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839200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436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067800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738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344488"/>
            <a:ext cx="8102600" cy="616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382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-252413"/>
            <a:ext cx="8640763" cy="7362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828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0</Words>
  <Application>Microsoft Office PowerPoint</Application>
  <PresentationFormat>On-screen Show (4:3)</PresentationFormat>
  <Paragraphs>0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14</cp:revision>
  <dcterms:created xsi:type="dcterms:W3CDTF">2024-09-08T14:08:38Z</dcterms:created>
  <dcterms:modified xsi:type="dcterms:W3CDTF">2024-09-08T16:16:43Z</dcterms:modified>
</cp:coreProperties>
</file>